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#2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F8C346-E36D-4DE7-AF38-AD4DC0599C1A}" type="doc">
      <dgm:prSet loTypeId="urn:microsoft.com/office/officeart/2008/layout/HorizontalMultiLevelHierarchy#2" loCatId="hierarchy" qsTypeId="urn:microsoft.com/office/officeart/2005/8/quickstyle/simple1#2" qsCatId="simple" csTypeId="urn:microsoft.com/office/officeart/2005/8/colors/accent0_1#2" csCatId="mainScheme" phldr="1"/>
      <dgm:spPr/>
      <dgm:t>
        <a:bodyPr/>
        <a:lstStyle/>
        <a:p>
          <a:endParaRPr lang="zh-CN" altLang="en-US"/>
        </a:p>
      </dgm:t>
    </dgm:pt>
    <dgm:pt modelId="{6E558217-8A46-4E83-A857-365BB6F80241}" type="parTrans" cxnId="{CE112665-6C00-4B3F-A771-89AFFB31B5BD}">
      <dgm:prSet/>
      <dgm:spPr/>
      <dgm:t>
        <a:bodyPr/>
        <a:lstStyle/>
        <a:p>
          <a:endParaRPr lang="zh-CN" altLang="en-US"/>
        </a:p>
      </dgm:t>
    </dgm:pt>
    <dgm:pt modelId="{CFD34E30-DA6C-492A-9684-AC786471B61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smtClean="0">
              <a:latin typeface="微软雅黑" panose="020B0503020204020204" charset="-122"/>
              <a:ea typeface="微软雅黑" panose="020B0503020204020204" charset="-122"/>
            </a:rPr>
            <a:t>串、并联电路的电流</a:t>
          </a:r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4D49C61A-9FDD-4BE4-BB6E-557F4B353146}" type="parTrans" cxnId="{6B74D87F-5956-42F1-92BA-2CA9B67D62E6}">
      <dgm:prSet/>
      <dgm:spPr/>
      <dgm:t>
        <a:bodyPr/>
        <a:lstStyle/>
        <a:p>
          <a:endParaRPr lang="zh-CN" altLang="en-US"/>
        </a:p>
      </dgm:t>
    </dgm:pt>
    <dgm:pt modelId="{788CB200-337C-4B53-B28D-22DD6209882A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</a:rPr>
            <a:t>串联电路电流规律</a:t>
          </a:r>
        </a:p>
      </dgm:t>
    </dgm:pt>
    <dgm:pt modelId="{7A95D077-4997-4092-A5E1-962608AC6666}" type="parTrans" cxnId="{AF3F6FC8-3F00-4601-9352-71B7B8549B5C}">
      <dgm:prSet/>
      <dgm:spPr/>
      <dgm:t>
        <a:bodyPr/>
        <a:lstStyle/>
        <a:p>
          <a:endParaRPr lang="zh-CN" altLang="en-US"/>
        </a:p>
      </dgm:t>
    </dgm:pt>
    <dgm:pt modelId="{105B7959-61E7-4F92-A674-922871318549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</a:rPr>
            <a:t>规律：各处的电流都相等</a:t>
          </a:r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6E836DE9-B8A3-4588-AF74-DA9DFAB9F7C8}" type="sibTrans" cxnId="{AF3F6FC8-3F00-4601-9352-71B7B8549B5C}">
      <dgm:prSet/>
      <dgm:spPr/>
      <dgm:t>
        <a:bodyPr/>
        <a:lstStyle/>
        <a:p>
          <a:endParaRPr lang="zh-CN" altLang="en-US"/>
        </a:p>
      </dgm:t>
    </dgm:pt>
    <dgm:pt modelId="{BFC23EDC-0D98-4283-9ECC-D94D03EFC8F0}" type="parTrans" cxnId="{D3378419-8CA6-4EFB-A25E-401A5304C599}">
      <dgm:prSet/>
      <dgm:spPr/>
      <dgm:t>
        <a:bodyPr/>
        <a:lstStyle/>
        <a:p>
          <a:endParaRPr lang="zh-CN" altLang="en-US"/>
        </a:p>
      </dgm:t>
    </dgm:pt>
    <dgm:pt modelId="{23A426D1-419D-4A38-AF28-CFD7B189D423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表达式：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I=I</a:t>
          </a:r>
          <a:r>
            <a:rPr lang="en-US" altLang="zh-CN" sz="20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=I</a:t>
          </a:r>
          <a:r>
            <a:rPr lang="en-US" altLang="zh-CN" sz="20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=……</a:t>
          </a:r>
          <a:endParaRPr lang="zh-CN" altLang="en-US" sz="20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D99AD8E1-B3D6-418A-83DB-6A85CC30876A}" type="sibTrans" cxnId="{D3378419-8CA6-4EFB-A25E-401A5304C599}">
      <dgm:prSet/>
      <dgm:spPr/>
      <dgm:t>
        <a:bodyPr/>
        <a:lstStyle/>
        <a:p>
          <a:endParaRPr lang="zh-CN" altLang="en-US"/>
        </a:p>
      </dgm:t>
    </dgm:pt>
    <dgm:pt modelId="{1DB6E932-77C2-4BFD-8DA8-C23281314A79}" type="sibTrans" cxnId="{6B74D87F-5956-42F1-92BA-2CA9B67D62E6}">
      <dgm:prSet/>
      <dgm:spPr/>
      <dgm:t>
        <a:bodyPr/>
        <a:lstStyle/>
        <a:p>
          <a:endParaRPr lang="zh-CN" altLang="en-US"/>
        </a:p>
      </dgm:t>
    </dgm:pt>
    <dgm:pt modelId="{7D99BF48-D646-4D78-A14C-6947517D9732}" type="parTrans" cxnId="{46035747-22EB-477B-A949-7527AC8E931F}">
      <dgm:prSet/>
      <dgm:spPr/>
      <dgm:t>
        <a:bodyPr/>
        <a:lstStyle/>
        <a:p>
          <a:endParaRPr lang="zh-CN" altLang="en-US"/>
        </a:p>
      </dgm:t>
    </dgm:pt>
    <dgm:pt modelId="{53975537-0DB5-4FF4-8C1E-13F1C424888A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</a:rPr>
            <a:t>并联电路电流规律</a:t>
          </a:r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461D57DE-B7EF-4662-A91E-A559EBD580C7}" type="parTrans" cxnId="{28C25231-1C31-4ED4-906A-88794F3EA3E4}">
      <dgm:prSet/>
      <dgm:spPr/>
      <dgm:t>
        <a:bodyPr/>
        <a:lstStyle/>
        <a:p>
          <a:endParaRPr lang="zh-CN" altLang="en-US"/>
        </a:p>
      </dgm:t>
    </dgm:pt>
    <dgm:pt modelId="{41CBF143-A0CA-4E9A-B0B7-D92BDB8B5CEC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smtClean="0">
              <a:latin typeface="微软雅黑" panose="020B0503020204020204" charset="-122"/>
              <a:ea typeface="微软雅黑" panose="020B0503020204020204" charset="-122"/>
            </a:rPr>
            <a:t>规律：</a:t>
          </a:r>
          <a:r>
            <a:rPr lang="zh-CN" altLang="en-US" sz="1600" smtClean="0">
              <a:latin typeface="微软雅黑" panose="020B0503020204020204" charset="-122"/>
              <a:ea typeface="微软雅黑" panose="020B0503020204020204" charset="-122"/>
              <a:sym typeface="+mn-ea"/>
            </a:rPr>
            <a:t>干路中的电流等于各支路中的电流之和</a:t>
          </a:r>
          <a:endParaRPr lang="zh-CN" altLang="en-US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9BD8223E-D1BD-45D4-8232-0AA69DB08C98}" type="sibTrans" cxnId="{28C25231-1C31-4ED4-906A-88794F3EA3E4}">
      <dgm:prSet/>
      <dgm:spPr/>
      <dgm:t>
        <a:bodyPr/>
        <a:lstStyle/>
        <a:p>
          <a:endParaRPr lang="zh-CN" altLang="en-US"/>
        </a:p>
      </dgm:t>
    </dgm:pt>
    <dgm:pt modelId="{68B9E9D9-4AE2-48BB-A0A6-6572F798B039}" type="parTrans" cxnId="{8D28BFEA-ABF5-4D46-BE71-3933623B48FC}">
      <dgm:prSet/>
      <dgm:spPr/>
      <dgm:t>
        <a:bodyPr/>
        <a:lstStyle/>
        <a:p>
          <a:endParaRPr lang="zh-CN" altLang="en-US"/>
        </a:p>
      </dgm:t>
    </dgm:pt>
    <dgm:pt modelId="{DA44E538-F2A9-4A84-B61A-062854CCDC54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表达式：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I=I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+I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+……</a:t>
          </a:r>
          <a:endParaRPr lang="zh-CN" altLang="en-US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81D08D91-705C-4F03-B68D-1F5B55A52EBE}" type="sibTrans" cxnId="{8D28BFEA-ABF5-4D46-BE71-3933623B48FC}">
      <dgm:prSet/>
      <dgm:spPr/>
      <dgm:t>
        <a:bodyPr/>
        <a:lstStyle/>
        <a:p>
          <a:endParaRPr lang="zh-CN" altLang="en-US"/>
        </a:p>
      </dgm:t>
    </dgm:pt>
    <dgm:pt modelId="{0DA91916-00CB-4868-ACDE-6F196E304C3F}" type="sibTrans" cxnId="{46035747-22EB-477B-A949-7527AC8E931F}">
      <dgm:prSet/>
      <dgm:spPr/>
      <dgm:t>
        <a:bodyPr/>
        <a:lstStyle/>
        <a:p>
          <a:endParaRPr lang="zh-CN" altLang="en-US"/>
        </a:p>
      </dgm:t>
    </dgm:pt>
    <dgm:pt modelId="{CEA34C6D-FDC5-46E2-A167-E0B30F84599C}" type="sibTrans" cxnId="{CE112665-6C00-4B3F-A771-89AFFB31B5BD}">
      <dgm:prSet/>
      <dgm:spPr/>
      <dgm:t>
        <a:bodyPr/>
        <a:lstStyle/>
        <a:p>
          <a:endParaRPr lang="zh-CN" altLang="en-US"/>
        </a:p>
      </dgm:t>
    </dgm:pt>
    <dgm:pt modelId="{DEDA527C-421D-499B-BF41-989D16A82F9C}" type="pres">
      <dgm:prSet presAssocID="{7CF8C346-E36D-4DE7-AF38-AD4DC0599C1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A4E0C800-6C4E-45ED-9EA0-19E367D950D1}" type="pres">
      <dgm:prSet presAssocID="{CFD34E30-DA6C-492A-9684-AC786471B618}" presName="root1" presStyleCnt="0"/>
      <dgm:spPr/>
      <dgm:t>
        <a:bodyPr/>
        <a:lstStyle/>
        <a:p>
          <a:endParaRPr/>
        </a:p>
      </dgm:t>
    </dgm:pt>
    <dgm:pt modelId="{294B80AA-1757-476D-B4CA-63E0105A6437}" type="pres">
      <dgm:prSet presAssocID="{CFD34E30-DA6C-492A-9684-AC786471B61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034ACBD-6C75-4871-A769-41A7277D6C7D}" type="pres">
      <dgm:prSet presAssocID="{CFD34E30-DA6C-492A-9684-AC786471B618}" presName="level2hierChild" presStyleCnt="0"/>
      <dgm:spPr/>
      <dgm:t>
        <a:bodyPr/>
        <a:lstStyle/>
        <a:p>
          <a:endParaRPr/>
        </a:p>
      </dgm:t>
    </dgm:pt>
    <dgm:pt modelId="{64937060-C998-47FB-AE47-C11940BEF235}" type="pres">
      <dgm:prSet presAssocID="{4D49C61A-9FDD-4BE4-BB6E-557F4B353146}" presName="conn2-1" presStyleLbl="parChTrans1D2" presStyleIdx="0" presStyleCnt="2"/>
      <dgm:spPr/>
      <dgm:t>
        <a:bodyPr/>
        <a:lstStyle/>
        <a:p>
          <a:endParaRPr/>
        </a:p>
      </dgm:t>
    </dgm:pt>
    <dgm:pt modelId="{B122B021-5C7D-4E45-942C-A5E3C20D6EC9}" type="pres">
      <dgm:prSet presAssocID="{4D49C61A-9FDD-4BE4-BB6E-557F4B353146}" presName="connTx" presStyleLbl="parChTrans1D2" presStyleIdx="0" presStyleCnt="2"/>
      <dgm:spPr/>
      <dgm:t>
        <a:bodyPr/>
        <a:lstStyle/>
        <a:p>
          <a:endParaRPr/>
        </a:p>
      </dgm:t>
    </dgm:pt>
    <dgm:pt modelId="{1A0E5FE1-EB77-4CC7-A362-3058509080B3}" type="pres">
      <dgm:prSet presAssocID="{788CB200-337C-4B53-B28D-22DD6209882A}" presName="root2" presStyleCnt="0"/>
      <dgm:spPr/>
      <dgm:t>
        <a:bodyPr/>
        <a:lstStyle/>
        <a:p>
          <a:endParaRPr/>
        </a:p>
      </dgm:t>
    </dgm:pt>
    <dgm:pt modelId="{C5A488B9-82E6-4912-8F76-E4DAD6BB1208}" type="pres">
      <dgm:prSet presAssocID="{788CB200-337C-4B53-B28D-22DD6209882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395269F-5DB7-459A-931A-41AB960F88F8}" type="pres">
      <dgm:prSet presAssocID="{788CB200-337C-4B53-B28D-22DD6209882A}" presName="level3hierChild" presStyleCnt="0"/>
      <dgm:spPr/>
      <dgm:t>
        <a:bodyPr/>
        <a:lstStyle/>
        <a:p>
          <a:endParaRPr/>
        </a:p>
      </dgm:t>
    </dgm:pt>
    <dgm:pt modelId="{F48A7D36-FDB5-4CE8-8117-88A1022BD618}" type="pres">
      <dgm:prSet presAssocID="{7A95D077-4997-4092-A5E1-962608AC6666}" presName="conn2-1" presStyleLbl="parChTrans1D3" presStyleIdx="0" presStyleCnt="4"/>
      <dgm:spPr/>
      <dgm:t>
        <a:bodyPr/>
        <a:lstStyle/>
        <a:p>
          <a:endParaRPr/>
        </a:p>
      </dgm:t>
    </dgm:pt>
    <dgm:pt modelId="{F0BE8E32-09BD-43C2-A3E8-39E9A49FE935}" type="pres">
      <dgm:prSet presAssocID="{7A95D077-4997-4092-A5E1-962608AC6666}" presName="connTx" presStyleLbl="parChTrans1D3" presStyleIdx="0" presStyleCnt="4"/>
      <dgm:spPr/>
      <dgm:t>
        <a:bodyPr/>
        <a:lstStyle/>
        <a:p>
          <a:endParaRPr/>
        </a:p>
      </dgm:t>
    </dgm:pt>
    <dgm:pt modelId="{2AF94B24-5493-49E0-B30D-064C74CEC7CB}" type="pres">
      <dgm:prSet presAssocID="{105B7959-61E7-4F92-A674-922871318549}" presName="root2" presStyleCnt="0"/>
      <dgm:spPr/>
      <dgm:t>
        <a:bodyPr/>
        <a:lstStyle/>
        <a:p>
          <a:endParaRPr/>
        </a:p>
      </dgm:t>
    </dgm:pt>
    <dgm:pt modelId="{339B87EB-CE0F-4F47-9B58-D43AE828F3CC}" type="pres">
      <dgm:prSet presAssocID="{105B7959-61E7-4F92-A674-922871318549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44FFCB-2247-46F3-8673-36ECE16D1984}" type="pres">
      <dgm:prSet presAssocID="{105B7959-61E7-4F92-A674-922871318549}" presName="level3hierChild" presStyleCnt="0"/>
      <dgm:spPr/>
      <dgm:t>
        <a:bodyPr/>
        <a:lstStyle/>
        <a:p>
          <a:endParaRPr/>
        </a:p>
      </dgm:t>
    </dgm:pt>
    <dgm:pt modelId="{AE63510B-782B-41FE-B69A-295D1C041451}" type="pres">
      <dgm:prSet presAssocID="{BFC23EDC-0D98-4283-9ECC-D94D03EFC8F0}" presName="conn2-1" presStyleLbl="parChTrans1D3" presStyleIdx="1" presStyleCnt="4"/>
      <dgm:spPr/>
      <dgm:t>
        <a:bodyPr/>
        <a:lstStyle/>
        <a:p>
          <a:endParaRPr/>
        </a:p>
      </dgm:t>
    </dgm:pt>
    <dgm:pt modelId="{C5A3B53A-B88A-4EEA-9A09-1DD011ECBC74}" type="pres">
      <dgm:prSet presAssocID="{BFC23EDC-0D98-4283-9ECC-D94D03EFC8F0}" presName="connTx" presStyleLbl="parChTrans1D3" presStyleIdx="1" presStyleCnt="4"/>
      <dgm:spPr/>
      <dgm:t>
        <a:bodyPr/>
        <a:lstStyle/>
        <a:p>
          <a:endParaRPr/>
        </a:p>
      </dgm:t>
    </dgm:pt>
    <dgm:pt modelId="{0F9C7FEB-461D-4083-9C9F-945054367C2D}" type="pres">
      <dgm:prSet presAssocID="{23A426D1-419D-4A38-AF28-CFD7B189D423}" presName="root2" presStyleCnt="0"/>
      <dgm:spPr/>
      <dgm:t>
        <a:bodyPr/>
        <a:lstStyle/>
        <a:p>
          <a:endParaRPr/>
        </a:p>
      </dgm:t>
    </dgm:pt>
    <dgm:pt modelId="{474FFA8A-7423-4BDE-B7E7-D4BC165BA9F0}" type="pres">
      <dgm:prSet presAssocID="{23A426D1-419D-4A38-AF28-CFD7B189D423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8ACB7D0-800B-434B-BBB4-535384F48A6D}" type="pres">
      <dgm:prSet presAssocID="{23A426D1-419D-4A38-AF28-CFD7B189D423}" presName="level3hierChild" presStyleCnt="0"/>
      <dgm:spPr/>
      <dgm:t>
        <a:bodyPr/>
        <a:lstStyle/>
        <a:p>
          <a:endParaRPr/>
        </a:p>
      </dgm:t>
    </dgm:pt>
    <dgm:pt modelId="{489510A6-4EAA-4D19-9EE9-5160C979CF1A}" type="pres">
      <dgm:prSet presAssocID="{7D99BF48-D646-4D78-A14C-6947517D9732}" presName="conn2-1" presStyleLbl="parChTrans1D2" presStyleIdx="1" presStyleCnt="2"/>
      <dgm:spPr/>
      <dgm:t>
        <a:bodyPr/>
        <a:lstStyle/>
        <a:p>
          <a:endParaRPr/>
        </a:p>
      </dgm:t>
    </dgm:pt>
    <dgm:pt modelId="{29F52B9E-38F1-47A0-948B-3B05A96AEC9B}" type="pres">
      <dgm:prSet presAssocID="{7D99BF48-D646-4D78-A14C-6947517D9732}" presName="connTx" presStyleLbl="parChTrans1D2" presStyleIdx="1" presStyleCnt="2"/>
      <dgm:spPr/>
      <dgm:t>
        <a:bodyPr/>
        <a:lstStyle/>
        <a:p>
          <a:endParaRPr/>
        </a:p>
      </dgm:t>
    </dgm:pt>
    <dgm:pt modelId="{7667CE2F-CF4C-4DD5-A977-4B7B83C3F05E}" type="pres">
      <dgm:prSet presAssocID="{53975537-0DB5-4FF4-8C1E-13F1C424888A}" presName="root2" presStyleCnt="0"/>
      <dgm:spPr/>
      <dgm:t>
        <a:bodyPr/>
        <a:lstStyle/>
        <a:p>
          <a:endParaRPr/>
        </a:p>
      </dgm:t>
    </dgm:pt>
    <dgm:pt modelId="{C57AB7F9-0CB6-43DC-8DA3-1611EB27664F}" type="pres">
      <dgm:prSet presAssocID="{53975537-0DB5-4FF4-8C1E-13F1C424888A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62AA9A9-12F4-46E5-8767-3A90D9B83BDC}" type="pres">
      <dgm:prSet presAssocID="{53975537-0DB5-4FF4-8C1E-13F1C424888A}" presName="level3hierChild" presStyleCnt="0"/>
      <dgm:spPr/>
      <dgm:t>
        <a:bodyPr/>
        <a:lstStyle/>
        <a:p>
          <a:endParaRPr/>
        </a:p>
      </dgm:t>
    </dgm:pt>
    <dgm:pt modelId="{07E6E35B-CED5-4CB4-9A62-B2A7C9DCD7ED}" type="pres">
      <dgm:prSet presAssocID="{461D57DE-B7EF-4662-A91E-A559EBD580C7}" presName="conn2-1" presStyleLbl="parChTrans1D3" presStyleIdx="2" presStyleCnt="4"/>
      <dgm:spPr/>
      <dgm:t>
        <a:bodyPr/>
        <a:lstStyle/>
        <a:p>
          <a:endParaRPr/>
        </a:p>
      </dgm:t>
    </dgm:pt>
    <dgm:pt modelId="{25BA868A-019A-46B4-9F09-E340595A1769}" type="pres">
      <dgm:prSet presAssocID="{461D57DE-B7EF-4662-A91E-A559EBD580C7}" presName="connTx" presStyleLbl="parChTrans1D3" presStyleIdx="2" presStyleCnt="4"/>
      <dgm:spPr/>
      <dgm:t>
        <a:bodyPr/>
        <a:lstStyle/>
        <a:p>
          <a:endParaRPr/>
        </a:p>
      </dgm:t>
    </dgm:pt>
    <dgm:pt modelId="{44575923-50AD-4E7A-B841-50E4AFD63852}" type="pres">
      <dgm:prSet presAssocID="{41CBF143-A0CA-4E9A-B0B7-D92BDB8B5CEC}" presName="root2" presStyleCnt="0"/>
      <dgm:spPr/>
      <dgm:t>
        <a:bodyPr/>
        <a:lstStyle/>
        <a:p>
          <a:endParaRPr/>
        </a:p>
      </dgm:t>
    </dgm:pt>
    <dgm:pt modelId="{7F799E55-5CB6-4BD3-8383-2CF36D17B072}" type="pres">
      <dgm:prSet presAssocID="{41CBF143-A0CA-4E9A-B0B7-D92BDB8B5CEC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97A18B-C6B4-477F-BE8F-B067B1B7AA2B}" type="pres">
      <dgm:prSet presAssocID="{41CBF143-A0CA-4E9A-B0B7-D92BDB8B5CEC}" presName="level3hierChild" presStyleCnt="0"/>
      <dgm:spPr/>
      <dgm:t>
        <a:bodyPr/>
        <a:lstStyle/>
        <a:p>
          <a:endParaRPr/>
        </a:p>
      </dgm:t>
    </dgm:pt>
    <dgm:pt modelId="{F5EB02FC-EFE1-419F-8C14-0442A1BC8801}" type="pres">
      <dgm:prSet presAssocID="{68B9E9D9-4AE2-48BB-A0A6-6572F798B039}" presName="conn2-1" presStyleLbl="parChTrans1D3" presStyleIdx="3" presStyleCnt="4"/>
      <dgm:spPr/>
      <dgm:t>
        <a:bodyPr/>
        <a:lstStyle/>
        <a:p>
          <a:endParaRPr/>
        </a:p>
      </dgm:t>
    </dgm:pt>
    <dgm:pt modelId="{A7982065-7DE7-423D-BFEA-B8A2A612C309}" type="pres">
      <dgm:prSet presAssocID="{68B9E9D9-4AE2-48BB-A0A6-6572F798B039}" presName="connTx" presStyleLbl="parChTrans1D3" presStyleIdx="3" presStyleCnt="4"/>
      <dgm:spPr/>
      <dgm:t>
        <a:bodyPr/>
        <a:lstStyle/>
        <a:p>
          <a:endParaRPr/>
        </a:p>
      </dgm:t>
    </dgm:pt>
    <dgm:pt modelId="{BC7C92FB-ADD1-44B1-AF7C-344A84C5361F}" type="pres">
      <dgm:prSet presAssocID="{DA44E538-F2A9-4A84-B61A-062854CCDC54}" presName="root2" presStyleCnt="0"/>
      <dgm:spPr/>
      <dgm:t>
        <a:bodyPr/>
        <a:lstStyle/>
        <a:p>
          <a:endParaRPr/>
        </a:p>
      </dgm:t>
    </dgm:pt>
    <dgm:pt modelId="{0B73B0E6-3BC4-42F4-AAD3-4C00A9D3B2A6}" type="pres">
      <dgm:prSet presAssocID="{DA44E538-F2A9-4A84-B61A-062854CCDC54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465A3FF-269E-45AB-8BDD-FE8B7418F9E1}" type="pres">
      <dgm:prSet presAssocID="{DA44E538-F2A9-4A84-B61A-062854CCDC54}" presName="level3hierChild" presStyleCnt="0"/>
      <dgm:spPr/>
      <dgm:t>
        <a:bodyPr/>
        <a:lstStyle/>
        <a:p>
          <a:endParaRPr/>
        </a:p>
      </dgm:t>
    </dgm:pt>
  </dgm:ptLst>
  <dgm:cxnLst>
    <dgm:cxn modelId="{AF3F6FC8-3F00-4601-9352-71B7B8549B5C}" srcId="{788CB200-337C-4B53-B28D-22DD6209882A}" destId="{105B7959-61E7-4F92-A674-922871318549}" srcOrd="0" destOrd="0" parTransId="{7A95D077-4997-4092-A5E1-962608AC6666}" sibTransId="{6E836DE9-B8A3-4588-AF74-DA9DFAB9F7C8}"/>
    <dgm:cxn modelId="{46035747-22EB-477B-A949-7527AC8E931F}" srcId="{CFD34E30-DA6C-492A-9684-AC786471B618}" destId="{53975537-0DB5-4FF4-8C1E-13F1C424888A}" srcOrd="1" destOrd="0" parTransId="{7D99BF48-D646-4D78-A14C-6947517D9732}" sibTransId="{0DA91916-00CB-4868-ACDE-6F196E304C3F}"/>
    <dgm:cxn modelId="{05E151C7-9C49-42B7-B3A5-7C6B07475030}" type="presOf" srcId="{53975537-0DB5-4FF4-8C1E-13F1C424888A}" destId="{C57AB7F9-0CB6-43DC-8DA3-1611EB27664F}" srcOrd="0" destOrd="0" presId="urn:microsoft.com/office/officeart/2008/layout/HorizontalMultiLevelHierarchy#2"/>
    <dgm:cxn modelId="{5866AE02-4B37-4B97-96DC-36EC8BC4CF37}" type="presOf" srcId="{68B9E9D9-4AE2-48BB-A0A6-6572F798B039}" destId="{A7982065-7DE7-423D-BFEA-B8A2A612C309}" srcOrd="1" destOrd="0" presId="urn:microsoft.com/office/officeart/2008/layout/HorizontalMultiLevelHierarchy#2"/>
    <dgm:cxn modelId="{95153056-9BCF-4D2E-9FC5-8D79C1823315}" type="presOf" srcId="{7A95D077-4997-4092-A5E1-962608AC6666}" destId="{F0BE8E32-09BD-43C2-A3E8-39E9A49FE935}" srcOrd="1" destOrd="0" presId="urn:microsoft.com/office/officeart/2008/layout/HorizontalMultiLevelHierarchy#2"/>
    <dgm:cxn modelId="{4D98E627-2178-4C1F-AEF5-F6EC9C281634}" type="presOf" srcId="{BFC23EDC-0D98-4283-9ECC-D94D03EFC8F0}" destId="{C5A3B53A-B88A-4EEA-9A09-1DD011ECBC74}" srcOrd="1" destOrd="0" presId="urn:microsoft.com/office/officeart/2008/layout/HorizontalMultiLevelHierarchy#2"/>
    <dgm:cxn modelId="{CA15AA17-3219-4FAB-9B27-31CD817935EE}" type="presOf" srcId="{105B7959-61E7-4F92-A674-922871318549}" destId="{339B87EB-CE0F-4F47-9B58-D43AE828F3CC}" srcOrd="0" destOrd="0" presId="urn:microsoft.com/office/officeart/2008/layout/HorizontalMultiLevelHierarchy#2"/>
    <dgm:cxn modelId="{B75507CF-3D4C-4020-B051-64A8ED85F7EF}" type="presOf" srcId="{41CBF143-A0CA-4E9A-B0B7-D92BDB8B5CEC}" destId="{7F799E55-5CB6-4BD3-8383-2CF36D17B072}" srcOrd="0" destOrd="0" presId="urn:microsoft.com/office/officeart/2008/layout/HorizontalMultiLevelHierarchy#2"/>
    <dgm:cxn modelId="{5CA386B0-A3D6-4A74-86E7-353E2DBE26A1}" type="presOf" srcId="{788CB200-337C-4B53-B28D-22DD6209882A}" destId="{C5A488B9-82E6-4912-8F76-E4DAD6BB1208}" srcOrd="0" destOrd="0" presId="urn:microsoft.com/office/officeart/2008/layout/HorizontalMultiLevelHierarchy#2"/>
    <dgm:cxn modelId="{A6A85C8C-D421-4E87-AEE7-648BC085999A}" type="presOf" srcId="{461D57DE-B7EF-4662-A91E-A559EBD580C7}" destId="{07E6E35B-CED5-4CB4-9A62-B2A7C9DCD7ED}" srcOrd="0" destOrd="0" presId="urn:microsoft.com/office/officeart/2008/layout/HorizontalMultiLevelHierarchy#2"/>
    <dgm:cxn modelId="{ADA89AE0-4597-4A55-88B4-E3366614ABE3}" type="presOf" srcId="{CFD34E30-DA6C-492A-9684-AC786471B618}" destId="{294B80AA-1757-476D-B4CA-63E0105A6437}" srcOrd="0" destOrd="0" presId="urn:microsoft.com/office/officeart/2008/layout/HorizontalMultiLevelHierarchy#2"/>
    <dgm:cxn modelId="{6B74D87F-5956-42F1-92BA-2CA9B67D62E6}" srcId="{CFD34E30-DA6C-492A-9684-AC786471B618}" destId="{788CB200-337C-4B53-B28D-22DD6209882A}" srcOrd="0" destOrd="0" parTransId="{4D49C61A-9FDD-4BE4-BB6E-557F4B353146}" sibTransId="{1DB6E932-77C2-4BFD-8DA8-C23281314A79}"/>
    <dgm:cxn modelId="{28C25231-1C31-4ED4-906A-88794F3EA3E4}" srcId="{53975537-0DB5-4FF4-8C1E-13F1C424888A}" destId="{41CBF143-A0CA-4E9A-B0B7-D92BDB8B5CEC}" srcOrd="0" destOrd="0" parTransId="{461D57DE-B7EF-4662-A91E-A559EBD580C7}" sibTransId="{9BD8223E-D1BD-45D4-8232-0AA69DB08C98}"/>
    <dgm:cxn modelId="{85AAA66A-6818-4DA7-A554-DC2EAA999918}" type="presOf" srcId="{4D49C61A-9FDD-4BE4-BB6E-557F4B353146}" destId="{B122B021-5C7D-4E45-942C-A5E3C20D6EC9}" srcOrd="1" destOrd="0" presId="urn:microsoft.com/office/officeart/2008/layout/HorizontalMultiLevelHierarchy#2"/>
    <dgm:cxn modelId="{FFDE9C9E-0988-4377-AF78-046CC4CE7900}" type="presOf" srcId="{7CF8C346-E36D-4DE7-AF38-AD4DC0599C1A}" destId="{DEDA527C-421D-499B-BF41-989D16A82F9C}" srcOrd="0" destOrd="0" presId="urn:microsoft.com/office/officeart/2008/layout/HorizontalMultiLevelHierarchy#2"/>
    <dgm:cxn modelId="{8772C8E0-F527-4E80-BFE7-CBCA9B0EB21A}" type="presOf" srcId="{DA44E538-F2A9-4A84-B61A-062854CCDC54}" destId="{0B73B0E6-3BC4-42F4-AAD3-4C00A9D3B2A6}" srcOrd="0" destOrd="0" presId="urn:microsoft.com/office/officeart/2008/layout/HorizontalMultiLevelHierarchy#2"/>
    <dgm:cxn modelId="{D11FF0F6-F715-450B-8A83-6D4889CFE019}" type="presOf" srcId="{461D57DE-B7EF-4662-A91E-A559EBD580C7}" destId="{25BA868A-019A-46B4-9F09-E340595A1769}" srcOrd="1" destOrd="0" presId="urn:microsoft.com/office/officeart/2008/layout/HorizontalMultiLevelHierarchy#2"/>
    <dgm:cxn modelId="{C4D9DE8D-4A49-4064-8A25-DDAAE7FEFCCF}" type="presOf" srcId="{4D49C61A-9FDD-4BE4-BB6E-557F4B353146}" destId="{64937060-C998-47FB-AE47-C11940BEF235}" srcOrd="0" destOrd="0" presId="urn:microsoft.com/office/officeart/2008/layout/HorizontalMultiLevelHierarchy#2"/>
    <dgm:cxn modelId="{50921D8A-0227-408A-9DF9-59887E21B9A1}" type="presOf" srcId="{7D99BF48-D646-4D78-A14C-6947517D9732}" destId="{489510A6-4EAA-4D19-9EE9-5160C979CF1A}" srcOrd="0" destOrd="0" presId="urn:microsoft.com/office/officeart/2008/layout/HorizontalMultiLevelHierarchy#2"/>
    <dgm:cxn modelId="{D3378419-8CA6-4EFB-A25E-401A5304C599}" srcId="{788CB200-337C-4B53-B28D-22DD6209882A}" destId="{23A426D1-419D-4A38-AF28-CFD7B189D423}" srcOrd="1" destOrd="0" parTransId="{BFC23EDC-0D98-4283-9ECC-D94D03EFC8F0}" sibTransId="{D99AD8E1-B3D6-418A-83DB-6A85CC30876A}"/>
    <dgm:cxn modelId="{8D28BFEA-ABF5-4D46-BE71-3933623B48FC}" srcId="{53975537-0DB5-4FF4-8C1E-13F1C424888A}" destId="{DA44E538-F2A9-4A84-B61A-062854CCDC54}" srcOrd="1" destOrd="0" parTransId="{68B9E9D9-4AE2-48BB-A0A6-6572F798B039}" sibTransId="{81D08D91-705C-4F03-B68D-1F5B55A52EBE}"/>
    <dgm:cxn modelId="{131910FD-3DA5-47AD-9543-521903632E08}" type="presOf" srcId="{BFC23EDC-0D98-4283-9ECC-D94D03EFC8F0}" destId="{AE63510B-782B-41FE-B69A-295D1C041451}" srcOrd="0" destOrd="0" presId="urn:microsoft.com/office/officeart/2008/layout/HorizontalMultiLevelHierarchy#2"/>
    <dgm:cxn modelId="{3E8B58E2-F266-4E0B-B88D-E29C4D814816}" type="presOf" srcId="{68B9E9D9-4AE2-48BB-A0A6-6572F798B039}" destId="{F5EB02FC-EFE1-419F-8C14-0442A1BC8801}" srcOrd="0" destOrd="0" presId="urn:microsoft.com/office/officeart/2008/layout/HorizontalMultiLevelHierarchy#2"/>
    <dgm:cxn modelId="{2EE2539E-0355-4E65-A81E-ECFF68FF8623}" type="presOf" srcId="{7A95D077-4997-4092-A5E1-962608AC6666}" destId="{F48A7D36-FDB5-4CE8-8117-88A1022BD618}" srcOrd="0" destOrd="0" presId="urn:microsoft.com/office/officeart/2008/layout/HorizontalMultiLevelHierarchy#2"/>
    <dgm:cxn modelId="{CE112665-6C00-4B3F-A771-89AFFB31B5BD}" srcId="{7CF8C346-E36D-4DE7-AF38-AD4DC0599C1A}" destId="{CFD34E30-DA6C-492A-9684-AC786471B618}" srcOrd="0" destOrd="0" parTransId="{6E558217-8A46-4E83-A857-365BB6F80241}" sibTransId="{CEA34C6D-FDC5-46E2-A167-E0B30F84599C}"/>
    <dgm:cxn modelId="{0A2F40BF-C9EF-46EF-B2B5-79237C356C2A}" type="presOf" srcId="{7D99BF48-D646-4D78-A14C-6947517D9732}" destId="{29F52B9E-38F1-47A0-948B-3B05A96AEC9B}" srcOrd="1" destOrd="0" presId="urn:microsoft.com/office/officeart/2008/layout/HorizontalMultiLevelHierarchy#2"/>
    <dgm:cxn modelId="{2B7BA54F-9428-40C7-95F3-2357F8011701}" type="presOf" srcId="{23A426D1-419D-4A38-AF28-CFD7B189D423}" destId="{474FFA8A-7423-4BDE-B7E7-D4BC165BA9F0}" srcOrd="0" destOrd="0" presId="urn:microsoft.com/office/officeart/2008/layout/HorizontalMultiLevelHierarchy#2"/>
    <dgm:cxn modelId="{FC22F736-32B7-408A-AAA0-EFA26B4EDDDD}" type="presParOf" srcId="{DEDA527C-421D-499B-BF41-989D16A82F9C}" destId="{A4E0C800-6C4E-45ED-9EA0-19E367D950D1}" srcOrd="0" destOrd="0" presId="urn:microsoft.com/office/officeart/2008/layout/HorizontalMultiLevelHierarchy#2"/>
    <dgm:cxn modelId="{813D415B-6376-47C0-9031-C72AC8BF47BD}" type="presParOf" srcId="{A4E0C800-6C4E-45ED-9EA0-19E367D950D1}" destId="{294B80AA-1757-476D-B4CA-63E0105A6437}" srcOrd="0" destOrd="0" presId="urn:microsoft.com/office/officeart/2008/layout/HorizontalMultiLevelHierarchy#2"/>
    <dgm:cxn modelId="{F8591CFF-2F5F-4C4F-ABF6-ECC73CDD2D04}" type="presParOf" srcId="{A4E0C800-6C4E-45ED-9EA0-19E367D950D1}" destId="{7034ACBD-6C75-4871-A769-41A7277D6C7D}" srcOrd="1" destOrd="0" presId="urn:microsoft.com/office/officeart/2008/layout/HorizontalMultiLevelHierarchy#2"/>
    <dgm:cxn modelId="{07F705AB-0553-4AED-BAB2-2A01843A47C7}" type="presParOf" srcId="{7034ACBD-6C75-4871-A769-41A7277D6C7D}" destId="{64937060-C998-47FB-AE47-C11940BEF235}" srcOrd="0" destOrd="0" presId="urn:microsoft.com/office/officeart/2008/layout/HorizontalMultiLevelHierarchy#2"/>
    <dgm:cxn modelId="{F4AB8466-430D-474F-B91C-108110ED4363}" type="presParOf" srcId="{64937060-C998-47FB-AE47-C11940BEF235}" destId="{B122B021-5C7D-4E45-942C-A5E3C20D6EC9}" srcOrd="0" destOrd="0" presId="urn:microsoft.com/office/officeart/2008/layout/HorizontalMultiLevelHierarchy#2"/>
    <dgm:cxn modelId="{F8EA66D3-A1F3-416E-A4D7-D1BC60EE92C1}" type="presParOf" srcId="{7034ACBD-6C75-4871-A769-41A7277D6C7D}" destId="{1A0E5FE1-EB77-4CC7-A362-3058509080B3}" srcOrd="1" destOrd="0" presId="urn:microsoft.com/office/officeart/2008/layout/HorizontalMultiLevelHierarchy#2"/>
    <dgm:cxn modelId="{9CF634AB-D4D0-49B9-AAC9-88780D611E82}" type="presParOf" srcId="{1A0E5FE1-EB77-4CC7-A362-3058509080B3}" destId="{C5A488B9-82E6-4912-8F76-E4DAD6BB1208}" srcOrd="0" destOrd="0" presId="urn:microsoft.com/office/officeart/2008/layout/HorizontalMultiLevelHierarchy#2"/>
    <dgm:cxn modelId="{2D11E1A1-D717-4E26-AEB2-23E12741AE70}" type="presParOf" srcId="{1A0E5FE1-EB77-4CC7-A362-3058509080B3}" destId="{4395269F-5DB7-459A-931A-41AB960F88F8}" srcOrd="1" destOrd="0" presId="urn:microsoft.com/office/officeart/2008/layout/HorizontalMultiLevelHierarchy#2"/>
    <dgm:cxn modelId="{1904CC31-B8E3-4656-931F-1C3D6C1A3F4F}" type="presParOf" srcId="{4395269F-5DB7-459A-931A-41AB960F88F8}" destId="{F48A7D36-FDB5-4CE8-8117-88A1022BD618}" srcOrd="0" destOrd="0" presId="urn:microsoft.com/office/officeart/2008/layout/HorizontalMultiLevelHierarchy#2"/>
    <dgm:cxn modelId="{D8810BAC-0CE5-456B-82E4-FBCA0327A405}" type="presParOf" srcId="{F48A7D36-FDB5-4CE8-8117-88A1022BD618}" destId="{F0BE8E32-09BD-43C2-A3E8-39E9A49FE935}" srcOrd="0" destOrd="0" presId="urn:microsoft.com/office/officeart/2008/layout/HorizontalMultiLevelHierarchy#2"/>
    <dgm:cxn modelId="{80E2F7C3-7A91-42EF-AA3F-D32DF30E9B92}" type="presParOf" srcId="{4395269F-5DB7-459A-931A-41AB960F88F8}" destId="{2AF94B24-5493-49E0-B30D-064C74CEC7CB}" srcOrd="1" destOrd="0" presId="urn:microsoft.com/office/officeart/2008/layout/HorizontalMultiLevelHierarchy#2"/>
    <dgm:cxn modelId="{CF72593F-E6EB-4813-A938-093AAF7E6193}" type="presParOf" srcId="{2AF94B24-5493-49E0-B30D-064C74CEC7CB}" destId="{339B87EB-CE0F-4F47-9B58-D43AE828F3CC}" srcOrd="0" destOrd="0" presId="urn:microsoft.com/office/officeart/2008/layout/HorizontalMultiLevelHierarchy#2"/>
    <dgm:cxn modelId="{DA3FB57F-DE69-487B-8E45-341EF4AFEF50}" type="presParOf" srcId="{2AF94B24-5493-49E0-B30D-064C74CEC7CB}" destId="{8C44FFCB-2247-46F3-8673-36ECE16D1984}" srcOrd="1" destOrd="0" presId="urn:microsoft.com/office/officeart/2008/layout/HorizontalMultiLevelHierarchy#2"/>
    <dgm:cxn modelId="{56F61A09-56D0-4064-9229-B10B74F74E55}" type="presParOf" srcId="{4395269F-5DB7-459A-931A-41AB960F88F8}" destId="{AE63510B-782B-41FE-B69A-295D1C041451}" srcOrd="2" destOrd="0" presId="urn:microsoft.com/office/officeart/2008/layout/HorizontalMultiLevelHierarchy#2"/>
    <dgm:cxn modelId="{0E0A5369-2D53-46C3-8D1A-B84F6A70D0A0}" type="presParOf" srcId="{AE63510B-782B-41FE-B69A-295D1C041451}" destId="{C5A3B53A-B88A-4EEA-9A09-1DD011ECBC74}" srcOrd="0" destOrd="0" presId="urn:microsoft.com/office/officeart/2008/layout/HorizontalMultiLevelHierarchy#2"/>
    <dgm:cxn modelId="{D1EB1A3B-91A3-41B2-984C-AD67822E0369}" type="presParOf" srcId="{4395269F-5DB7-459A-931A-41AB960F88F8}" destId="{0F9C7FEB-461D-4083-9C9F-945054367C2D}" srcOrd="3" destOrd="0" presId="urn:microsoft.com/office/officeart/2008/layout/HorizontalMultiLevelHierarchy#2"/>
    <dgm:cxn modelId="{D70F2FF4-51F6-4379-AE49-5D1A11DFBB12}" type="presParOf" srcId="{0F9C7FEB-461D-4083-9C9F-945054367C2D}" destId="{474FFA8A-7423-4BDE-B7E7-D4BC165BA9F0}" srcOrd="0" destOrd="0" presId="urn:microsoft.com/office/officeart/2008/layout/HorizontalMultiLevelHierarchy#2"/>
    <dgm:cxn modelId="{B2FBFB7F-257A-4F51-B00F-4E67FBCBF094}" type="presParOf" srcId="{0F9C7FEB-461D-4083-9C9F-945054367C2D}" destId="{B8ACB7D0-800B-434B-BBB4-535384F48A6D}" srcOrd="1" destOrd="0" presId="urn:microsoft.com/office/officeart/2008/layout/HorizontalMultiLevelHierarchy#2"/>
    <dgm:cxn modelId="{12A42CDA-4F91-421B-B5F0-366803B6EAA2}" type="presParOf" srcId="{7034ACBD-6C75-4871-A769-41A7277D6C7D}" destId="{489510A6-4EAA-4D19-9EE9-5160C979CF1A}" srcOrd="2" destOrd="0" presId="urn:microsoft.com/office/officeart/2008/layout/HorizontalMultiLevelHierarchy#2"/>
    <dgm:cxn modelId="{E7D12D9F-F114-41FF-B05F-F8530108AEF6}" type="presParOf" srcId="{489510A6-4EAA-4D19-9EE9-5160C979CF1A}" destId="{29F52B9E-38F1-47A0-948B-3B05A96AEC9B}" srcOrd="0" destOrd="0" presId="urn:microsoft.com/office/officeart/2008/layout/HorizontalMultiLevelHierarchy#2"/>
    <dgm:cxn modelId="{E89FA56E-9897-4B74-9151-249697E450C6}" type="presParOf" srcId="{7034ACBD-6C75-4871-A769-41A7277D6C7D}" destId="{7667CE2F-CF4C-4DD5-A977-4B7B83C3F05E}" srcOrd="3" destOrd="0" presId="urn:microsoft.com/office/officeart/2008/layout/HorizontalMultiLevelHierarchy#2"/>
    <dgm:cxn modelId="{A813038B-83F1-4FF0-A392-0011A8318BD0}" type="presParOf" srcId="{7667CE2F-CF4C-4DD5-A977-4B7B83C3F05E}" destId="{C57AB7F9-0CB6-43DC-8DA3-1611EB27664F}" srcOrd="0" destOrd="0" presId="urn:microsoft.com/office/officeart/2008/layout/HorizontalMultiLevelHierarchy#2"/>
    <dgm:cxn modelId="{FE59CACC-F051-48EF-B6F8-93834883AFEA}" type="presParOf" srcId="{7667CE2F-CF4C-4DD5-A977-4B7B83C3F05E}" destId="{662AA9A9-12F4-46E5-8767-3A90D9B83BDC}" srcOrd="1" destOrd="0" presId="urn:microsoft.com/office/officeart/2008/layout/HorizontalMultiLevelHierarchy#2"/>
    <dgm:cxn modelId="{9C225BAC-B074-4B41-9718-343DF1784C9B}" type="presParOf" srcId="{662AA9A9-12F4-46E5-8767-3A90D9B83BDC}" destId="{07E6E35B-CED5-4CB4-9A62-B2A7C9DCD7ED}" srcOrd="0" destOrd="0" presId="urn:microsoft.com/office/officeart/2008/layout/HorizontalMultiLevelHierarchy#2"/>
    <dgm:cxn modelId="{A92655DB-BAA2-4DB8-8E4F-7ECF1235B57E}" type="presParOf" srcId="{07E6E35B-CED5-4CB4-9A62-B2A7C9DCD7ED}" destId="{25BA868A-019A-46B4-9F09-E340595A1769}" srcOrd="0" destOrd="0" presId="urn:microsoft.com/office/officeart/2008/layout/HorizontalMultiLevelHierarchy#2"/>
    <dgm:cxn modelId="{C6D05E92-8BDB-4BCF-9490-C197F79D7886}" type="presParOf" srcId="{662AA9A9-12F4-46E5-8767-3A90D9B83BDC}" destId="{44575923-50AD-4E7A-B841-50E4AFD63852}" srcOrd="1" destOrd="0" presId="urn:microsoft.com/office/officeart/2008/layout/HorizontalMultiLevelHierarchy#2"/>
    <dgm:cxn modelId="{6C4C9C53-40F6-4CB3-A475-446D0C24A832}" type="presParOf" srcId="{44575923-50AD-4E7A-B841-50E4AFD63852}" destId="{7F799E55-5CB6-4BD3-8383-2CF36D17B072}" srcOrd="0" destOrd="0" presId="urn:microsoft.com/office/officeart/2008/layout/HorizontalMultiLevelHierarchy#2"/>
    <dgm:cxn modelId="{2BC6E021-9BC2-4DCD-82DB-ACAFF970A971}" type="presParOf" srcId="{44575923-50AD-4E7A-B841-50E4AFD63852}" destId="{8697A18B-C6B4-477F-BE8F-B067B1B7AA2B}" srcOrd="1" destOrd="0" presId="urn:microsoft.com/office/officeart/2008/layout/HorizontalMultiLevelHierarchy#2"/>
    <dgm:cxn modelId="{057BED3D-95F7-4E75-9AEF-12128496B48C}" type="presParOf" srcId="{662AA9A9-12F4-46E5-8767-3A90D9B83BDC}" destId="{F5EB02FC-EFE1-419F-8C14-0442A1BC8801}" srcOrd="2" destOrd="0" presId="urn:microsoft.com/office/officeart/2008/layout/HorizontalMultiLevelHierarchy#2"/>
    <dgm:cxn modelId="{266B6A96-B1D7-43A0-862A-2A06AB2D7FA7}" type="presParOf" srcId="{F5EB02FC-EFE1-419F-8C14-0442A1BC8801}" destId="{A7982065-7DE7-423D-BFEA-B8A2A612C309}" srcOrd="0" destOrd="0" presId="urn:microsoft.com/office/officeart/2008/layout/HorizontalMultiLevelHierarchy#2"/>
    <dgm:cxn modelId="{10AA066B-5260-4EA1-A1EF-38699EF088D7}" type="presParOf" srcId="{662AA9A9-12F4-46E5-8767-3A90D9B83BDC}" destId="{BC7C92FB-ADD1-44B1-AF7C-344A84C5361F}" srcOrd="3" destOrd="0" presId="urn:microsoft.com/office/officeart/2008/layout/HorizontalMultiLevelHierarchy#2"/>
    <dgm:cxn modelId="{3917367F-F036-4703-94CA-9E6E52C8044E}" type="presParOf" srcId="{BC7C92FB-ADD1-44B1-AF7C-344A84C5361F}" destId="{0B73B0E6-3BC4-42F4-AAD3-4C00A9D3B2A6}" srcOrd="0" destOrd="0" presId="urn:microsoft.com/office/officeart/2008/layout/HorizontalMultiLevelHierarchy#2"/>
    <dgm:cxn modelId="{3EF1F53E-805D-46FF-ACC8-D97FAFBF8EC0}" type="presParOf" srcId="{BC7C92FB-ADD1-44B1-AF7C-344A84C5361F}" destId="{7465A3FF-269E-45AB-8BDD-FE8B7418F9E1}" srcOrd="1" destOrd="0" presId="urn:microsoft.com/office/officeart/2008/layout/HorizontalMultiLevelHierarchy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B02FC-EFE1-419F-8C14-0442A1BC8801}">
      <dsp:nvSpPr>
        <dsp:cNvPr id="0" name=""/>
        <dsp:cNvSpPr/>
      </dsp:nvSpPr>
      <dsp:spPr>
        <a:xfrm>
          <a:off x="4203210" y="2565457"/>
          <a:ext cx="432996" cy="412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498" y="0"/>
              </a:lnTo>
              <a:lnTo>
                <a:pt x="216498" y="412535"/>
              </a:lnTo>
              <a:lnTo>
                <a:pt x="432996" y="412535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404757" y="2756773"/>
        <a:ext cx="29902" cy="29902"/>
      </dsp:txXfrm>
    </dsp:sp>
    <dsp:sp modelId="{07E6E35B-CED5-4CB4-9A62-B2A7C9DCD7ED}">
      <dsp:nvSpPr>
        <dsp:cNvPr id="0" name=""/>
        <dsp:cNvSpPr/>
      </dsp:nvSpPr>
      <dsp:spPr>
        <a:xfrm>
          <a:off x="4203210" y="2152922"/>
          <a:ext cx="432996" cy="412535"/>
        </a:xfrm>
        <a:custGeom>
          <a:avLst/>
          <a:gdLst/>
          <a:ahLst/>
          <a:cxnLst/>
          <a:rect l="0" t="0" r="0" b="0"/>
          <a:pathLst>
            <a:path>
              <a:moveTo>
                <a:pt x="0" y="412535"/>
              </a:moveTo>
              <a:lnTo>
                <a:pt x="216498" y="412535"/>
              </a:lnTo>
              <a:lnTo>
                <a:pt x="216498" y="0"/>
              </a:lnTo>
              <a:lnTo>
                <a:pt x="432996" y="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404757" y="2344238"/>
        <a:ext cx="29902" cy="29902"/>
      </dsp:txXfrm>
    </dsp:sp>
    <dsp:sp modelId="{489510A6-4EAA-4D19-9EE9-5160C979CF1A}">
      <dsp:nvSpPr>
        <dsp:cNvPr id="0" name=""/>
        <dsp:cNvSpPr/>
      </dsp:nvSpPr>
      <dsp:spPr>
        <a:xfrm>
          <a:off x="1605229" y="1740387"/>
          <a:ext cx="432996" cy="8250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498" y="0"/>
              </a:lnTo>
              <a:lnTo>
                <a:pt x="216498" y="825070"/>
              </a:lnTo>
              <a:lnTo>
                <a:pt x="432996" y="82507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798433" y="2129627"/>
        <a:ext cx="46589" cy="46589"/>
      </dsp:txXfrm>
    </dsp:sp>
    <dsp:sp modelId="{AE63510B-782B-41FE-B69A-295D1C041451}">
      <dsp:nvSpPr>
        <dsp:cNvPr id="0" name=""/>
        <dsp:cNvSpPr/>
      </dsp:nvSpPr>
      <dsp:spPr>
        <a:xfrm>
          <a:off x="4203210" y="915317"/>
          <a:ext cx="432996" cy="412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498" y="0"/>
              </a:lnTo>
              <a:lnTo>
                <a:pt x="216498" y="412535"/>
              </a:lnTo>
              <a:lnTo>
                <a:pt x="432996" y="412535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404757" y="1106633"/>
        <a:ext cx="29902" cy="29902"/>
      </dsp:txXfrm>
    </dsp:sp>
    <dsp:sp modelId="{F48A7D36-FDB5-4CE8-8117-88A1022BD618}">
      <dsp:nvSpPr>
        <dsp:cNvPr id="0" name=""/>
        <dsp:cNvSpPr/>
      </dsp:nvSpPr>
      <dsp:spPr>
        <a:xfrm>
          <a:off x="4203210" y="502782"/>
          <a:ext cx="432996" cy="412535"/>
        </a:xfrm>
        <a:custGeom>
          <a:avLst/>
          <a:gdLst/>
          <a:ahLst/>
          <a:cxnLst/>
          <a:rect l="0" t="0" r="0" b="0"/>
          <a:pathLst>
            <a:path>
              <a:moveTo>
                <a:pt x="0" y="412535"/>
              </a:moveTo>
              <a:lnTo>
                <a:pt x="216498" y="412535"/>
              </a:lnTo>
              <a:lnTo>
                <a:pt x="216498" y="0"/>
              </a:lnTo>
              <a:lnTo>
                <a:pt x="432996" y="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404757" y="694098"/>
        <a:ext cx="29902" cy="29902"/>
      </dsp:txXfrm>
    </dsp:sp>
    <dsp:sp modelId="{64937060-C998-47FB-AE47-C11940BEF235}">
      <dsp:nvSpPr>
        <dsp:cNvPr id="0" name=""/>
        <dsp:cNvSpPr/>
      </dsp:nvSpPr>
      <dsp:spPr>
        <a:xfrm>
          <a:off x="1605229" y="915317"/>
          <a:ext cx="432996" cy="825070"/>
        </a:xfrm>
        <a:custGeom>
          <a:avLst/>
          <a:gdLst/>
          <a:ahLst/>
          <a:cxnLst/>
          <a:rect l="0" t="0" r="0" b="0"/>
          <a:pathLst>
            <a:path>
              <a:moveTo>
                <a:pt x="0" y="825070"/>
              </a:moveTo>
              <a:lnTo>
                <a:pt x="216498" y="825070"/>
              </a:lnTo>
              <a:lnTo>
                <a:pt x="216498" y="0"/>
              </a:lnTo>
              <a:lnTo>
                <a:pt x="432996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798433" y="1304557"/>
        <a:ext cx="46589" cy="46589"/>
      </dsp:txXfrm>
    </dsp:sp>
    <dsp:sp modelId="{294B80AA-1757-476D-B4CA-63E0105A6437}">
      <dsp:nvSpPr>
        <dsp:cNvPr id="0" name=""/>
        <dsp:cNvSpPr/>
      </dsp:nvSpPr>
      <dsp:spPr>
        <a:xfrm rot="16200000">
          <a:off x="-461788" y="1410359"/>
          <a:ext cx="3473979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smtClean="0">
              <a:latin typeface="微软雅黑" panose="020B0503020204020204" charset="-122"/>
              <a:ea typeface="微软雅黑" panose="020B0503020204020204" charset="-122"/>
            </a:rPr>
            <a:t>串、并联电路的电流</a:t>
          </a:r>
          <a:endParaRPr lang="zh-CN" altLang="en-US" sz="2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-461788" y="1410359"/>
        <a:ext cx="3473979" cy="660056"/>
      </dsp:txXfrm>
    </dsp:sp>
    <dsp:sp modelId="{C5A488B9-82E6-4912-8F76-E4DAD6BB1208}">
      <dsp:nvSpPr>
        <dsp:cNvPr id="0" name=""/>
        <dsp:cNvSpPr/>
      </dsp:nvSpPr>
      <dsp:spPr>
        <a:xfrm>
          <a:off x="2038226" y="585289"/>
          <a:ext cx="2164984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</a:rPr>
            <a:t>串联电路电流规律</a:t>
          </a:r>
        </a:p>
      </dsp:txBody>
      <dsp:txXfrm>
        <a:off x="2038226" y="585289"/>
        <a:ext cx="2164984" cy="660056"/>
      </dsp:txXfrm>
    </dsp:sp>
    <dsp:sp modelId="{339B87EB-CE0F-4F47-9B58-D43AE828F3CC}">
      <dsp:nvSpPr>
        <dsp:cNvPr id="0" name=""/>
        <dsp:cNvSpPr/>
      </dsp:nvSpPr>
      <dsp:spPr>
        <a:xfrm>
          <a:off x="4636207" y="172754"/>
          <a:ext cx="2164984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</a:rPr>
            <a:t>规律：各处的电流都相等</a:t>
          </a:r>
          <a:endParaRPr lang="zh-CN" altLang="en-US" sz="2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636207" y="172754"/>
        <a:ext cx="2164984" cy="660056"/>
      </dsp:txXfrm>
    </dsp:sp>
    <dsp:sp modelId="{474FFA8A-7423-4BDE-B7E7-D4BC165BA9F0}">
      <dsp:nvSpPr>
        <dsp:cNvPr id="0" name=""/>
        <dsp:cNvSpPr/>
      </dsp:nvSpPr>
      <dsp:spPr>
        <a:xfrm>
          <a:off x="4636207" y="997824"/>
          <a:ext cx="2164984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表达式：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I=I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=I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=……</a:t>
          </a:r>
          <a:endParaRPr lang="zh-CN" altLang="en-US" sz="20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4636207" y="997824"/>
        <a:ext cx="2164984" cy="660056"/>
      </dsp:txXfrm>
    </dsp:sp>
    <dsp:sp modelId="{C57AB7F9-0CB6-43DC-8DA3-1611EB27664F}">
      <dsp:nvSpPr>
        <dsp:cNvPr id="0" name=""/>
        <dsp:cNvSpPr/>
      </dsp:nvSpPr>
      <dsp:spPr>
        <a:xfrm>
          <a:off x="2038226" y="2235429"/>
          <a:ext cx="2164984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</a:rPr>
            <a:t>并联电路电流规律</a:t>
          </a:r>
          <a:endParaRPr lang="zh-CN" altLang="en-US" sz="2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2038226" y="2235429"/>
        <a:ext cx="2164984" cy="660056"/>
      </dsp:txXfrm>
    </dsp:sp>
    <dsp:sp modelId="{7F799E55-5CB6-4BD3-8383-2CF36D17B072}">
      <dsp:nvSpPr>
        <dsp:cNvPr id="0" name=""/>
        <dsp:cNvSpPr/>
      </dsp:nvSpPr>
      <dsp:spPr>
        <a:xfrm>
          <a:off x="4636207" y="1822894"/>
          <a:ext cx="2164984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anose="020B0503020204020204" charset="-122"/>
              <a:ea typeface="微软雅黑" panose="020B0503020204020204" charset="-122"/>
            </a:rPr>
            <a:t>规律：</a:t>
          </a:r>
          <a:r>
            <a:rPr lang="zh-CN" altLang="en-US" sz="1600" kern="1200" smtClean="0">
              <a:latin typeface="微软雅黑" panose="020B0503020204020204" charset="-122"/>
              <a:ea typeface="微软雅黑" panose="020B0503020204020204" charset="-122"/>
              <a:sym typeface="+mn-ea"/>
            </a:rPr>
            <a:t>干路中的电流等于各支路中的电流之和</a:t>
          </a:r>
          <a:endParaRPr lang="zh-CN" altLang="en-US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636207" y="1822894"/>
        <a:ext cx="2164984" cy="660056"/>
      </dsp:txXfrm>
    </dsp:sp>
    <dsp:sp modelId="{0B73B0E6-3BC4-42F4-AAD3-4C00A9D3B2A6}">
      <dsp:nvSpPr>
        <dsp:cNvPr id="0" name=""/>
        <dsp:cNvSpPr/>
      </dsp:nvSpPr>
      <dsp:spPr>
        <a:xfrm>
          <a:off x="4636207" y="2647964"/>
          <a:ext cx="2164984" cy="6600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表达式：</a:t>
          </a:r>
          <a:r>
            <a:rPr lang="en-US" altLang="zh-CN" sz="17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I=I</a:t>
          </a:r>
          <a:r>
            <a:rPr lang="en-US" altLang="zh-CN" sz="17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z="17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+I</a:t>
          </a:r>
          <a:r>
            <a:rPr lang="en-US" altLang="zh-CN" sz="17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z="17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+……</a:t>
          </a:r>
          <a:endParaRPr lang="zh-CN" altLang="en-US" sz="17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4636207" y="2647964"/>
        <a:ext cx="2164984" cy="660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2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259632" y="1007739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17079"/>
            <a:ext cx="2937182" cy="2937182"/>
          </a:xfrm>
          <a:prstGeom prst="rect">
            <a:avLst/>
          </a:prstGeom>
        </p:spPr>
      </p:pic>
      <p:sp>
        <p:nvSpPr>
          <p:cNvPr id="7" name="Shape 40"/>
          <p:cNvSpPr/>
          <p:nvPr/>
        </p:nvSpPr>
        <p:spPr>
          <a:xfrm>
            <a:off x="179512" y="2124878"/>
            <a:ext cx="6048672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48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13.4 </a:t>
            </a:r>
            <a:r>
              <a:rPr lang="zh-CN" altLang="zh-CN" sz="48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探</a:t>
            </a:r>
            <a:r>
              <a:rPr lang="zh-CN" altLang="zh-CN" sz="48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究串、并联电路中的电流</a:t>
            </a: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4" name="Rectangle 16"/>
          <p:cNvSpPr/>
          <p:nvPr/>
        </p:nvSpPr>
        <p:spPr>
          <a:xfrm>
            <a:off x="210503" y="555091"/>
            <a:ext cx="5401310" cy="64675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电流（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）：表示电流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强弱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的物理量。</a:t>
            </a:r>
          </a:p>
        </p:txBody>
      </p:sp>
      <p:sp>
        <p:nvSpPr>
          <p:cNvPr id="37905" name="Rectangle 17"/>
          <p:cNvSpPr/>
          <p:nvPr/>
        </p:nvSpPr>
        <p:spPr>
          <a:xfrm>
            <a:off x="210821" y="1741024"/>
            <a:ext cx="602043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单位：安培，简称安，符号是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电流的常用单位：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毫安（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 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mA=10</a:t>
            </a:r>
            <a:r>
              <a:rPr lang="en-US" altLang="zh-CN" sz="2400" baseline="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-3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	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微安（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 mA =10</a:t>
            </a:r>
            <a:r>
              <a:rPr lang="en-US" altLang="zh-CN" sz="2400" baseline="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-6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265" name="Picture 3" descr="PQ][]BV8PV3U6ET5H`N{%N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50461" y="1308792"/>
            <a:ext cx="4135755" cy="352278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8338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charRg st="3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charRg st="6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5532" y="312393"/>
            <a:ext cx="404213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三、</a:t>
            </a:r>
            <a:r>
              <a:rPr lang="zh-CN" altLang="en-US" smtClean="0">
                <a:sym typeface="宋体" panose="02010600030101010101" pitchFamily="2" charset="-122"/>
              </a:rPr>
              <a:t>并联电路的电流特点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16230" y="946583"/>
            <a:ext cx="2284730" cy="480273"/>
            <a:chOff x="416910" y="22198"/>
            <a:chExt cx="786531" cy="1587171"/>
          </a:xfrm>
        </p:grpSpPr>
        <p:sp>
          <p:nvSpPr>
            <p:cNvPr id="5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观察与思考</a:t>
              </a:r>
            </a:p>
          </p:txBody>
        </p:sp>
      </p:grpSp>
      <p:sp>
        <p:nvSpPr>
          <p:cNvPr id="13319" name="Text Box 10"/>
          <p:cNvSpPr txBox="1"/>
          <p:nvPr/>
        </p:nvSpPr>
        <p:spPr>
          <a:xfrm>
            <a:off x="316231" y="1539868"/>
            <a:ext cx="8785225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串联电路中各处的电流都相等，那么并联电路中各个用电器的电流有什么关系呢？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782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2928230"/>
            <a:ext cx="2880360" cy="2110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3" name="Rectangle 15"/>
          <p:cNvSpPr/>
          <p:nvPr/>
        </p:nvSpPr>
        <p:spPr>
          <a:xfrm>
            <a:off x="355283" y="2466482"/>
            <a:ext cx="889378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依据如图所示电路图，用导线将实物图中的电路元件连接起来；</a:t>
            </a:r>
          </a:p>
        </p:txBody>
      </p:sp>
      <p:grpSp>
        <p:nvGrpSpPr>
          <p:cNvPr id="7" name="Group 16"/>
          <p:cNvGrpSpPr/>
          <p:nvPr/>
        </p:nvGrpSpPr>
        <p:grpSpPr>
          <a:xfrm>
            <a:off x="4859656" y="3058727"/>
            <a:ext cx="2710815" cy="1815503"/>
            <a:chOff x="385" y="1117"/>
            <a:chExt cx="2086" cy="1443"/>
          </a:xfrm>
        </p:grpSpPr>
        <p:pic>
          <p:nvPicPr>
            <p:cNvPr id="13326" name="Picture 4" descr="2212239021895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1797"/>
              <a:ext cx="778" cy="763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13327" name="Picture 5" descr="2012239021895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" y="1933"/>
              <a:ext cx="648" cy="461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13328" name="Picture 6" descr="2012239021895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" y="1298"/>
              <a:ext cx="648" cy="461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13329" name="Picture 23" descr="46122387013443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5" y="1117"/>
              <a:ext cx="816" cy="499"/>
            </a:xfrm>
            <a:prstGeom prst="rect">
              <a:avLst/>
            </a:prstGeom>
            <a:noFill/>
            <a:ln w="25400">
              <a:noFill/>
            </a:ln>
          </p:spPr>
        </p:pic>
      </p:grpSp>
      <p:sp>
        <p:nvSpPr>
          <p:cNvPr id="32789" name="Freeform 21"/>
          <p:cNvSpPr/>
          <p:nvPr/>
        </p:nvSpPr>
        <p:spPr>
          <a:xfrm>
            <a:off x="7099300" y="3496053"/>
            <a:ext cx="275590" cy="974591"/>
          </a:xfrm>
          <a:custGeom>
            <a:avLst/>
            <a:gdLst/>
            <a:ahLst/>
            <a:cxnLst>
              <a:cxn ang="0">
                <a:pos x="153728743" y="0"/>
              </a:cxn>
              <a:cxn ang="0">
                <a:pos x="292338140" y="224293050"/>
              </a:cxn>
              <a:cxn ang="0">
                <a:pos x="362902495" y="327620175"/>
              </a:cxn>
              <a:cxn ang="0">
                <a:pos x="466229764" y="587195387"/>
              </a:cxn>
              <a:cxn ang="0">
                <a:pos x="413305605" y="1192032649"/>
              </a:cxn>
              <a:cxn ang="0">
                <a:pos x="362902495" y="1313000062"/>
              </a:cxn>
              <a:cxn ang="0">
                <a:pos x="292338140" y="1416327188"/>
              </a:cxn>
              <a:cxn ang="0">
                <a:pos x="206652803" y="1572576762"/>
              </a:cxn>
              <a:cxn ang="0">
                <a:pos x="85685313" y="1867434434"/>
              </a:cxn>
              <a:cxn ang="0">
                <a:pos x="0" y="1953119685"/>
              </a:cxn>
            </a:cxnLst>
            <a:rect l="0" t="0" r="0" b="0"/>
            <a:pathLst>
              <a:path w="211" h="775">
                <a:moveTo>
                  <a:pt x="61" y="0"/>
                </a:moveTo>
                <a:cubicBezTo>
                  <a:pt x="72" y="34"/>
                  <a:pt x="97" y="59"/>
                  <a:pt x="116" y="89"/>
                </a:cubicBezTo>
                <a:cubicBezTo>
                  <a:pt x="125" y="103"/>
                  <a:pt x="144" y="130"/>
                  <a:pt x="144" y="130"/>
                </a:cubicBezTo>
                <a:cubicBezTo>
                  <a:pt x="154" y="167"/>
                  <a:pt x="163" y="202"/>
                  <a:pt x="185" y="233"/>
                </a:cubicBezTo>
                <a:cubicBezTo>
                  <a:pt x="204" y="310"/>
                  <a:pt x="212" y="405"/>
                  <a:pt x="164" y="473"/>
                </a:cubicBezTo>
                <a:cubicBezTo>
                  <a:pt x="158" y="492"/>
                  <a:pt x="155" y="503"/>
                  <a:pt x="144" y="521"/>
                </a:cubicBezTo>
                <a:cubicBezTo>
                  <a:pt x="135" y="535"/>
                  <a:pt x="116" y="562"/>
                  <a:pt x="116" y="562"/>
                </a:cubicBezTo>
                <a:cubicBezTo>
                  <a:pt x="109" y="584"/>
                  <a:pt x="82" y="624"/>
                  <a:pt x="82" y="624"/>
                </a:cubicBezTo>
                <a:cubicBezTo>
                  <a:pt x="74" y="685"/>
                  <a:pt x="67" y="691"/>
                  <a:pt x="34" y="741"/>
                </a:cubicBezTo>
                <a:cubicBezTo>
                  <a:pt x="25" y="754"/>
                  <a:pt x="0" y="775"/>
                  <a:pt x="0" y="77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0" name="Freeform 22"/>
          <p:cNvSpPr/>
          <p:nvPr/>
        </p:nvSpPr>
        <p:spPr>
          <a:xfrm>
            <a:off x="4594226" y="3645646"/>
            <a:ext cx="501015" cy="803354"/>
          </a:xfrm>
          <a:custGeom>
            <a:avLst/>
            <a:gdLst/>
            <a:ahLst/>
            <a:cxnLst>
              <a:cxn ang="0">
                <a:pos x="814011869" y="1610378038"/>
              </a:cxn>
              <a:cxn ang="0">
                <a:pos x="451109187" y="1368443250"/>
              </a:cxn>
              <a:cxn ang="0">
                <a:pos x="312499631" y="1265116140"/>
              </a:cxn>
              <a:cxn ang="0">
                <a:pos x="262096481" y="1229835571"/>
              </a:cxn>
              <a:cxn ang="0">
                <a:pos x="105846665" y="1058465096"/>
              </a:cxn>
              <a:cxn ang="0">
                <a:pos x="37803169" y="831651033"/>
              </a:cxn>
              <a:cxn ang="0">
                <a:pos x="141128870" y="297378277"/>
              </a:cxn>
              <a:cxn ang="0">
                <a:pos x="486391392" y="123486804"/>
              </a:cxn>
              <a:cxn ang="0">
                <a:pos x="849294272" y="37801529"/>
              </a:cxn>
              <a:cxn ang="0">
                <a:pos x="970261833" y="2519361"/>
              </a:cxn>
            </a:cxnLst>
            <a:rect l="0" t="0" r="0" b="0"/>
            <a:pathLst>
              <a:path w="385" h="639">
                <a:moveTo>
                  <a:pt x="323" y="639"/>
                </a:moveTo>
                <a:cubicBezTo>
                  <a:pt x="298" y="599"/>
                  <a:pt x="220" y="573"/>
                  <a:pt x="179" y="543"/>
                </a:cubicBezTo>
                <a:cubicBezTo>
                  <a:pt x="161" y="529"/>
                  <a:pt x="142" y="516"/>
                  <a:pt x="124" y="502"/>
                </a:cubicBezTo>
                <a:cubicBezTo>
                  <a:pt x="117" y="497"/>
                  <a:pt x="104" y="488"/>
                  <a:pt x="104" y="488"/>
                </a:cubicBezTo>
                <a:cubicBezTo>
                  <a:pt x="86" y="463"/>
                  <a:pt x="42" y="420"/>
                  <a:pt x="42" y="420"/>
                </a:cubicBezTo>
                <a:cubicBezTo>
                  <a:pt x="32" y="390"/>
                  <a:pt x="25" y="360"/>
                  <a:pt x="15" y="330"/>
                </a:cubicBezTo>
                <a:cubicBezTo>
                  <a:pt x="18" y="257"/>
                  <a:pt x="0" y="172"/>
                  <a:pt x="56" y="118"/>
                </a:cubicBezTo>
                <a:cubicBezTo>
                  <a:pt x="71" y="72"/>
                  <a:pt x="149" y="55"/>
                  <a:pt x="193" y="49"/>
                </a:cubicBezTo>
                <a:cubicBezTo>
                  <a:pt x="240" y="33"/>
                  <a:pt x="288" y="22"/>
                  <a:pt x="337" y="15"/>
                </a:cubicBezTo>
                <a:cubicBezTo>
                  <a:pt x="380" y="0"/>
                  <a:pt x="364" y="1"/>
                  <a:pt x="385" y="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2" name="Freeform 24"/>
          <p:cNvSpPr/>
          <p:nvPr/>
        </p:nvSpPr>
        <p:spPr>
          <a:xfrm>
            <a:off x="5442586" y="4459822"/>
            <a:ext cx="1247775" cy="127314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0" t="0" r="0" b="0"/>
            <a:pathLst>
              <a:path w="960" h="100">
                <a:moveTo>
                  <a:pt x="960" y="0"/>
                </a:moveTo>
                <a:cubicBezTo>
                  <a:pt x="672" y="101"/>
                  <a:pt x="316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3" name="Freeform 25"/>
          <p:cNvSpPr/>
          <p:nvPr/>
        </p:nvSpPr>
        <p:spPr>
          <a:xfrm>
            <a:off x="5518150" y="3621457"/>
            <a:ext cx="1193800" cy="81162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260502" y="362902639"/>
              </a:cxn>
              <a:cxn ang="0">
                <a:pos x="398184544" y="415826720"/>
              </a:cxn>
              <a:cxn ang="0">
                <a:pos x="430945861" y="466229950"/>
              </a:cxn>
              <a:cxn ang="0">
                <a:pos x="534272998" y="536794332"/>
              </a:cxn>
              <a:cxn ang="0">
                <a:pos x="622477620" y="622479654"/>
              </a:cxn>
              <a:cxn ang="0">
                <a:pos x="672880714" y="693044037"/>
              </a:cxn>
              <a:cxn ang="0">
                <a:pos x="1088707235" y="950100201"/>
              </a:cxn>
              <a:cxn ang="0">
                <a:pos x="1209674661" y="1055946775"/>
              </a:cxn>
              <a:cxn ang="0">
                <a:pos x="1537294774" y="1192035228"/>
              </a:cxn>
              <a:cxn ang="0">
                <a:pos x="1693544763" y="1262599611"/>
              </a:cxn>
              <a:cxn ang="0">
                <a:pos x="1743947858" y="1280239912"/>
              </a:cxn>
              <a:cxn ang="0">
                <a:pos x="1849794356" y="1365925234"/>
              </a:cxn>
              <a:cxn ang="0">
                <a:pos x="1985882711" y="1418849315"/>
              </a:cxn>
              <a:cxn ang="0">
                <a:pos x="2147483647" y="1625502150"/>
              </a:cxn>
            </a:cxnLst>
            <a:rect l="0" t="0" r="0" b="0"/>
            <a:pathLst>
              <a:path w="919" h="645">
                <a:moveTo>
                  <a:pt x="0" y="0"/>
                </a:moveTo>
                <a:cubicBezTo>
                  <a:pt x="55" y="39"/>
                  <a:pt x="86" y="103"/>
                  <a:pt x="137" y="144"/>
                </a:cubicBezTo>
                <a:cubicBezTo>
                  <a:pt x="145" y="150"/>
                  <a:pt x="152" y="157"/>
                  <a:pt x="158" y="165"/>
                </a:cubicBezTo>
                <a:cubicBezTo>
                  <a:pt x="163" y="171"/>
                  <a:pt x="165" y="180"/>
                  <a:pt x="171" y="185"/>
                </a:cubicBezTo>
                <a:cubicBezTo>
                  <a:pt x="183" y="196"/>
                  <a:pt x="212" y="213"/>
                  <a:pt x="212" y="213"/>
                </a:cubicBezTo>
                <a:cubicBezTo>
                  <a:pt x="255" y="274"/>
                  <a:pt x="195" y="193"/>
                  <a:pt x="247" y="247"/>
                </a:cubicBezTo>
                <a:cubicBezTo>
                  <a:pt x="255" y="255"/>
                  <a:pt x="259" y="267"/>
                  <a:pt x="267" y="275"/>
                </a:cubicBezTo>
                <a:cubicBezTo>
                  <a:pt x="306" y="314"/>
                  <a:pt x="378" y="365"/>
                  <a:pt x="432" y="377"/>
                </a:cubicBezTo>
                <a:cubicBezTo>
                  <a:pt x="449" y="390"/>
                  <a:pt x="463" y="407"/>
                  <a:pt x="480" y="419"/>
                </a:cubicBezTo>
                <a:cubicBezTo>
                  <a:pt x="511" y="441"/>
                  <a:pt x="574" y="462"/>
                  <a:pt x="610" y="473"/>
                </a:cubicBezTo>
                <a:cubicBezTo>
                  <a:pt x="643" y="495"/>
                  <a:pt x="623" y="484"/>
                  <a:pt x="672" y="501"/>
                </a:cubicBezTo>
                <a:cubicBezTo>
                  <a:pt x="679" y="503"/>
                  <a:pt x="692" y="508"/>
                  <a:pt x="692" y="508"/>
                </a:cubicBezTo>
                <a:cubicBezTo>
                  <a:pt x="704" y="520"/>
                  <a:pt x="718" y="535"/>
                  <a:pt x="734" y="542"/>
                </a:cubicBezTo>
                <a:cubicBezTo>
                  <a:pt x="772" y="559"/>
                  <a:pt x="751" y="537"/>
                  <a:pt x="788" y="563"/>
                </a:cubicBezTo>
                <a:cubicBezTo>
                  <a:pt x="830" y="593"/>
                  <a:pt x="872" y="622"/>
                  <a:pt x="919" y="64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4" name="Freeform 26"/>
          <p:cNvSpPr/>
          <p:nvPr/>
        </p:nvSpPr>
        <p:spPr>
          <a:xfrm>
            <a:off x="5073016" y="3232512"/>
            <a:ext cx="1595755" cy="383853"/>
          </a:xfrm>
          <a:custGeom>
            <a:avLst/>
            <a:gdLst/>
            <a:ahLst/>
            <a:cxnLst>
              <a:cxn ang="0">
                <a:pos x="0" y="768645960"/>
              </a:cxn>
              <a:cxn ang="0">
                <a:pos x="70564372" y="423385842"/>
              </a:cxn>
              <a:cxn ang="0">
                <a:pos x="743446790" y="25201533"/>
              </a:cxn>
              <a:cxn ang="0">
                <a:pos x="1244957089" y="60483688"/>
              </a:cxn>
              <a:cxn ang="0">
                <a:pos x="1433969527" y="146168903"/>
              </a:cxn>
              <a:cxn ang="0">
                <a:pos x="1539816047" y="181451040"/>
              </a:cxn>
              <a:cxn ang="0">
                <a:pos x="2147483647" y="372982690"/>
              </a:cxn>
              <a:cxn ang="0">
                <a:pos x="2147483647" y="441026116"/>
              </a:cxn>
              <a:cxn ang="0">
                <a:pos x="2147483647" y="458667979"/>
              </a:cxn>
            </a:cxnLst>
            <a:rect l="0" t="0" r="0" b="0"/>
            <a:pathLst>
              <a:path w="1228" h="305">
                <a:moveTo>
                  <a:pt x="0" y="305"/>
                </a:moveTo>
                <a:cubicBezTo>
                  <a:pt x="6" y="255"/>
                  <a:pt x="12" y="215"/>
                  <a:pt x="28" y="168"/>
                </a:cubicBezTo>
                <a:cubicBezTo>
                  <a:pt x="63" y="64"/>
                  <a:pt x="203" y="34"/>
                  <a:pt x="295" y="10"/>
                </a:cubicBezTo>
                <a:cubicBezTo>
                  <a:pt x="361" y="13"/>
                  <a:pt x="432" y="0"/>
                  <a:pt x="494" y="24"/>
                </a:cubicBezTo>
                <a:cubicBezTo>
                  <a:pt x="519" y="34"/>
                  <a:pt x="544" y="48"/>
                  <a:pt x="569" y="58"/>
                </a:cubicBezTo>
                <a:cubicBezTo>
                  <a:pt x="583" y="63"/>
                  <a:pt x="611" y="72"/>
                  <a:pt x="611" y="72"/>
                </a:cubicBezTo>
                <a:cubicBezTo>
                  <a:pt x="720" y="148"/>
                  <a:pt x="941" y="144"/>
                  <a:pt x="1056" y="148"/>
                </a:cubicBezTo>
                <a:cubicBezTo>
                  <a:pt x="1094" y="159"/>
                  <a:pt x="1134" y="168"/>
                  <a:pt x="1173" y="175"/>
                </a:cubicBezTo>
                <a:cubicBezTo>
                  <a:pt x="1191" y="178"/>
                  <a:pt x="1228" y="182"/>
                  <a:pt x="1228" y="18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2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9" grpId="0" animBg="1"/>
      <p:bldP spid="32790" grpId="0" animBg="1"/>
      <p:bldP spid="32792" grpId="0" animBg="1"/>
      <p:bldP spid="32793" grpId="0" animBg="1"/>
      <p:bldP spid="3279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5"/>
          <p:cNvSpPr/>
          <p:nvPr/>
        </p:nvSpPr>
        <p:spPr>
          <a:xfrm>
            <a:off x="269875" y="1257866"/>
            <a:ext cx="496951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闭合开关，测出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点的电流并记录；</a:t>
            </a:r>
          </a:p>
        </p:txBody>
      </p:sp>
      <p:pic>
        <p:nvPicPr>
          <p:cNvPr id="1434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9" y="2242962"/>
            <a:ext cx="2867025" cy="22248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4" descr="2212239021895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989" y="3253519"/>
            <a:ext cx="1235075" cy="1214261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4343" name="Picture 5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300" y="3469953"/>
            <a:ext cx="1028700" cy="733649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4344" name="Picture 6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0325" y="2459396"/>
            <a:ext cx="1028700" cy="733648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4345" name="Picture 23" descr="46122387013443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5013" y="2171347"/>
            <a:ext cx="1295400" cy="794124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14346" name="Freeform 27"/>
          <p:cNvSpPr/>
          <p:nvPr/>
        </p:nvSpPr>
        <p:spPr>
          <a:xfrm>
            <a:off x="3509964" y="2892264"/>
            <a:ext cx="611187" cy="1016923"/>
          </a:xfrm>
          <a:custGeom>
            <a:avLst/>
            <a:gdLst/>
            <a:ahLst/>
            <a:cxnLst>
              <a:cxn ang="0">
                <a:pos x="814008949" y="1610378038"/>
              </a:cxn>
              <a:cxn ang="0">
                <a:pos x="451106861" y="1368443250"/>
              </a:cxn>
              <a:cxn ang="0">
                <a:pos x="312499119" y="1265116140"/>
              </a:cxn>
              <a:cxn ang="0">
                <a:pos x="262096052" y="1229835571"/>
              </a:cxn>
              <a:cxn ang="0">
                <a:pos x="105846492" y="1058465096"/>
              </a:cxn>
              <a:cxn ang="0">
                <a:pos x="37801519" y="831651033"/>
              </a:cxn>
              <a:cxn ang="0">
                <a:pos x="141128639" y="297378277"/>
              </a:cxn>
              <a:cxn ang="0">
                <a:pos x="486389009" y="123486804"/>
              </a:cxn>
              <a:cxn ang="0">
                <a:pos x="849291295" y="37801529"/>
              </a:cxn>
              <a:cxn ang="0">
                <a:pos x="970258658" y="2519361"/>
              </a:cxn>
            </a:cxnLst>
            <a:rect l="0" t="0" r="0" b="0"/>
            <a:pathLst>
              <a:path w="385" h="639">
                <a:moveTo>
                  <a:pt x="323" y="639"/>
                </a:moveTo>
                <a:cubicBezTo>
                  <a:pt x="298" y="599"/>
                  <a:pt x="220" y="573"/>
                  <a:pt x="179" y="543"/>
                </a:cubicBezTo>
                <a:cubicBezTo>
                  <a:pt x="161" y="529"/>
                  <a:pt x="142" y="516"/>
                  <a:pt x="124" y="502"/>
                </a:cubicBezTo>
                <a:cubicBezTo>
                  <a:pt x="117" y="497"/>
                  <a:pt x="104" y="488"/>
                  <a:pt x="104" y="488"/>
                </a:cubicBezTo>
                <a:cubicBezTo>
                  <a:pt x="86" y="463"/>
                  <a:pt x="42" y="420"/>
                  <a:pt x="42" y="420"/>
                </a:cubicBezTo>
                <a:cubicBezTo>
                  <a:pt x="32" y="390"/>
                  <a:pt x="25" y="360"/>
                  <a:pt x="15" y="330"/>
                </a:cubicBezTo>
                <a:cubicBezTo>
                  <a:pt x="18" y="257"/>
                  <a:pt x="0" y="172"/>
                  <a:pt x="56" y="118"/>
                </a:cubicBezTo>
                <a:cubicBezTo>
                  <a:pt x="71" y="72"/>
                  <a:pt x="149" y="55"/>
                  <a:pt x="193" y="49"/>
                </a:cubicBezTo>
                <a:cubicBezTo>
                  <a:pt x="240" y="33"/>
                  <a:pt x="288" y="22"/>
                  <a:pt x="337" y="15"/>
                </a:cubicBezTo>
                <a:cubicBezTo>
                  <a:pt x="380" y="0"/>
                  <a:pt x="364" y="1"/>
                  <a:pt x="385" y="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28"/>
          <p:cNvSpPr/>
          <p:nvPr/>
        </p:nvSpPr>
        <p:spPr>
          <a:xfrm>
            <a:off x="4518025" y="3870993"/>
            <a:ext cx="1524000" cy="16073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0" t="0" r="0" b="0"/>
            <a:pathLst>
              <a:path w="960" h="100">
                <a:moveTo>
                  <a:pt x="960" y="0"/>
                </a:moveTo>
                <a:cubicBezTo>
                  <a:pt x="672" y="101"/>
                  <a:pt x="316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29"/>
          <p:cNvSpPr/>
          <p:nvPr/>
        </p:nvSpPr>
        <p:spPr>
          <a:xfrm>
            <a:off x="4587876" y="2862026"/>
            <a:ext cx="1458913" cy="102647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262326" y="362902639"/>
              </a:cxn>
              <a:cxn ang="0">
                <a:pos x="398184817" y="415826720"/>
              </a:cxn>
              <a:cxn ang="0">
                <a:pos x="430947744" y="466229950"/>
              </a:cxn>
              <a:cxn ang="0">
                <a:pos x="534273365" y="536794332"/>
              </a:cxn>
              <a:cxn ang="0">
                <a:pos x="622479634" y="622479654"/>
              </a:cxn>
              <a:cxn ang="0">
                <a:pos x="672882763" y="693044037"/>
              </a:cxn>
              <a:cxn ang="0">
                <a:pos x="1088707981" y="950100201"/>
              </a:cxn>
              <a:cxn ang="0">
                <a:pos x="1209675490" y="1055946775"/>
              </a:cxn>
              <a:cxn ang="0">
                <a:pos x="1537295828" y="1192035228"/>
              </a:cxn>
              <a:cxn ang="0">
                <a:pos x="1693545924" y="1262599611"/>
              </a:cxn>
              <a:cxn ang="0">
                <a:pos x="1743949053" y="1280239912"/>
              </a:cxn>
              <a:cxn ang="0">
                <a:pos x="1849795624" y="1365925234"/>
              </a:cxn>
              <a:cxn ang="0">
                <a:pos x="1985884072" y="1418849315"/>
              </a:cxn>
              <a:cxn ang="0">
                <a:pos x="2147483647" y="1625502150"/>
              </a:cxn>
            </a:cxnLst>
            <a:rect l="0" t="0" r="0" b="0"/>
            <a:pathLst>
              <a:path w="919" h="645">
                <a:moveTo>
                  <a:pt x="0" y="0"/>
                </a:moveTo>
                <a:cubicBezTo>
                  <a:pt x="55" y="39"/>
                  <a:pt x="86" y="103"/>
                  <a:pt x="137" y="144"/>
                </a:cubicBezTo>
                <a:cubicBezTo>
                  <a:pt x="145" y="150"/>
                  <a:pt x="152" y="157"/>
                  <a:pt x="158" y="165"/>
                </a:cubicBezTo>
                <a:cubicBezTo>
                  <a:pt x="163" y="171"/>
                  <a:pt x="165" y="180"/>
                  <a:pt x="171" y="185"/>
                </a:cubicBezTo>
                <a:cubicBezTo>
                  <a:pt x="183" y="196"/>
                  <a:pt x="212" y="213"/>
                  <a:pt x="212" y="213"/>
                </a:cubicBezTo>
                <a:cubicBezTo>
                  <a:pt x="255" y="274"/>
                  <a:pt x="195" y="193"/>
                  <a:pt x="247" y="247"/>
                </a:cubicBezTo>
                <a:cubicBezTo>
                  <a:pt x="255" y="255"/>
                  <a:pt x="259" y="267"/>
                  <a:pt x="267" y="275"/>
                </a:cubicBezTo>
                <a:cubicBezTo>
                  <a:pt x="306" y="314"/>
                  <a:pt x="378" y="365"/>
                  <a:pt x="432" y="377"/>
                </a:cubicBezTo>
                <a:cubicBezTo>
                  <a:pt x="449" y="390"/>
                  <a:pt x="463" y="407"/>
                  <a:pt x="480" y="419"/>
                </a:cubicBezTo>
                <a:cubicBezTo>
                  <a:pt x="511" y="441"/>
                  <a:pt x="574" y="462"/>
                  <a:pt x="610" y="473"/>
                </a:cubicBezTo>
                <a:cubicBezTo>
                  <a:pt x="643" y="495"/>
                  <a:pt x="623" y="484"/>
                  <a:pt x="672" y="501"/>
                </a:cubicBezTo>
                <a:cubicBezTo>
                  <a:pt x="679" y="503"/>
                  <a:pt x="692" y="508"/>
                  <a:pt x="692" y="508"/>
                </a:cubicBezTo>
                <a:cubicBezTo>
                  <a:pt x="704" y="520"/>
                  <a:pt x="718" y="535"/>
                  <a:pt x="734" y="542"/>
                </a:cubicBezTo>
                <a:cubicBezTo>
                  <a:pt x="772" y="559"/>
                  <a:pt x="751" y="537"/>
                  <a:pt x="788" y="563"/>
                </a:cubicBezTo>
                <a:cubicBezTo>
                  <a:pt x="830" y="593"/>
                  <a:pt x="872" y="622"/>
                  <a:pt x="919" y="64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30"/>
          <p:cNvSpPr/>
          <p:nvPr/>
        </p:nvSpPr>
        <p:spPr>
          <a:xfrm>
            <a:off x="4097338" y="2376642"/>
            <a:ext cx="1949450" cy="485385"/>
          </a:xfrm>
          <a:custGeom>
            <a:avLst/>
            <a:gdLst/>
            <a:ahLst/>
            <a:cxnLst>
              <a:cxn ang="0">
                <a:pos x="0" y="768645960"/>
              </a:cxn>
              <a:cxn ang="0">
                <a:pos x="70564372" y="423385842"/>
              </a:cxn>
              <a:cxn ang="0">
                <a:pos x="743446790" y="25201533"/>
              </a:cxn>
              <a:cxn ang="0">
                <a:pos x="1244957089" y="60483688"/>
              </a:cxn>
              <a:cxn ang="0">
                <a:pos x="1433969527" y="146168903"/>
              </a:cxn>
              <a:cxn ang="0">
                <a:pos x="1539816047" y="181451040"/>
              </a:cxn>
              <a:cxn ang="0">
                <a:pos x="2147483647" y="372982690"/>
              </a:cxn>
              <a:cxn ang="0">
                <a:pos x="2147483647" y="441026116"/>
              </a:cxn>
              <a:cxn ang="0">
                <a:pos x="2147483647" y="458667979"/>
              </a:cxn>
            </a:cxnLst>
            <a:rect l="0" t="0" r="0" b="0"/>
            <a:pathLst>
              <a:path w="1228" h="305">
                <a:moveTo>
                  <a:pt x="0" y="305"/>
                </a:moveTo>
                <a:cubicBezTo>
                  <a:pt x="6" y="255"/>
                  <a:pt x="12" y="215"/>
                  <a:pt x="28" y="168"/>
                </a:cubicBezTo>
                <a:cubicBezTo>
                  <a:pt x="63" y="64"/>
                  <a:pt x="203" y="34"/>
                  <a:pt x="295" y="10"/>
                </a:cubicBezTo>
                <a:cubicBezTo>
                  <a:pt x="361" y="13"/>
                  <a:pt x="432" y="0"/>
                  <a:pt x="494" y="24"/>
                </a:cubicBezTo>
                <a:cubicBezTo>
                  <a:pt x="519" y="34"/>
                  <a:pt x="544" y="48"/>
                  <a:pt x="569" y="58"/>
                </a:cubicBezTo>
                <a:cubicBezTo>
                  <a:pt x="583" y="63"/>
                  <a:pt x="611" y="72"/>
                  <a:pt x="611" y="72"/>
                </a:cubicBezTo>
                <a:cubicBezTo>
                  <a:pt x="720" y="148"/>
                  <a:pt x="941" y="144"/>
                  <a:pt x="1056" y="148"/>
                </a:cubicBezTo>
                <a:cubicBezTo>
                  <a:pt x="1094" y="159"/>
                  <a:pt x="1134" y="168"/>
                  <a:pt x="1173" y="175"/>
                </a:cubicBezTo>
                <a:cubicBezTo>
                  <a:pt x="1191" y="178"/>
                  <a:pt x="1228" y="182"/>
                  <a:pt x="1228" y="18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37"/>
          <p:cNvGrpSpPr/>
          <p:nvPr/>
        </p:nvGrpSpPr>
        <p:grpSpPr>
          <a:xfrm>
            <a:off x="6554788" y="2486450"/>
            <a:ext cx="2138362" cy="1558010"/>
            <a:chOff x="4299" y="1814"/>
            <a:chExt cx="1347" cy="979"/>
          </a:xfrm>
        </p:grpSpPr>
        <p:pic>
          <p:nvPicPr>
            <p:cNvPr id="14351" name="Picture 32" descr="2008102414415414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17699B"/>
                </a:clrFrom>
                <a:clrTo>
                  <a:srgbClr val="17699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58" y="1979"/>
              <a:ext cx="1088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2" name="Freeform 35"/>
            <p:cNvSpPr/>
            <p:nvPr/>
          </p:nvSpPr>
          <p:spPr>
            <a:xfrm>
              <a:off x="4382" y="1814"/>
              <a:ext cx="1165" cy="778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260" y="72"/>
                </a:cxn>
                <a:cxn ang="0">
                  <a:pos x="377" y="51"/>
                </a:cxn>
                <a:cxn ang="0">
                  <a:pos x="898" y="99"/>
                </a:cxn>
                <a:cxn ang="0">
                  <a:pos x="1035" y="188"/>
                </a:cxn>
                <a:cxn ang="0">
                  <a:pos x="1104" y="277"/>
                </a:cxn>
                <a:cxn ang="0">
                  <a:pos x="1131" y="360"/>
                </a:cxn>
                <a:cxn ang="0">
                  <a:pos x="1145" y="401"/>
                </a:cxn>
                <a:cxn ang="0">
                  <a:pos x="1152" y="421"/>
                </a:cxn>
                <a:cxn ang="0">
                  <a:pos x="1083" y="751"/>
                </a:cxn>
                <a:cxn ang="0">
                  <a:pos x="1021" y="778"/>
                </a:cxn>
                <a:cxn ang="0">
                  <a:pos x="891" y="771"/>
                </a:cxn>
              </a:cxnLst>
              <a:rect l="0" t="0" r="0" b="0"/>
              <a:pathLst>
                <a:path w="1165" h="778">
                  <a:moveTo>
                    <a:pt x="0" y="133"/>
                  </a:moveTo>
                  <a:cubicBezTo>
                    <a:pt x="88" y="117"/>
                    <a:pt x="170" y="83"/>
                    <a:pt x="260" y="72"/>
                  </a:cubicBezTo>
                  <a:cubicBezTo>
                    <a:pt x="298" y="59"/>
                    <a:pt x="337" y="56"/>
                    <a:pt x="377" y="51"/>
                  </a:cubicBezTo>
                  <a:cubicBezTo>
                    <a:pt x="573" y="0"/>
                    <a:pt x="724" y="54"/>
                    <a:pt x="898" y="99"/>
                  </a:cubicBezTo>
                  <a:cubicBezTo>
                    <a:pt x="943" y="130"/>
                    <a:pt x="991" y="155"/>
                    <a:pt x="1035" y="188"/>
                  </a:cubicBezTo>
                  <a:cubicBezTo>
                    <a:pt x="1055" y="216"/>
                    <a:pt x="1075" y="259"/>
                    <a:pt x="1104" y="277"/>
                  </a:cubicBezTo>
                  <a:cubicBezTo>
                    <a:pt x="1114" y="306"/>
                    <a:pt x="1123" y="331"/>
                    <a:pt x="1131" y="360"/>
                  </a:cubicBezTo>
                  <a:cubicBezTo>
                    <a:pt x="1135" y="374"/>
                    <a:pt x="1140" y="387"/>
                    <a:pt x="1145" y="401"/>
                  </a:cubicBezTo>
                  <a:cubicBezTo>
                    <a:pt x="1147" y="408"/>
                    <a:pt x="1152" y="421"/>
                    <a:pt x="1152" y="421"/>
                  </a:cubicBezTo>
                  <a:cubicBezTo>
                    <a:pt x="1150" y="486"/>
                    <a:pt x="1165" y="686"/>
                    <a:pt x="1083" y="751"/>
                  </a:cubicBezTo>
                  <a:cubicBezTo>
                    <a:pt x="1068" y="763"/>
                    <a:pt x="1039" y="766"/>
                    <a:pt x="1021" y="778"/>
                  </a:cubicBezTo>
                  <a:cubicBezTo>
                    <a:pt x="978" y="776"/>
                    <a:pt x="891" y="771"/>
                    <a:pt x="891" y="771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36"/>
            <p:cNvSpPr/>
            <p:nvPr/>
          </p:nvSpPr>
          <p:spPr>
            <a:xfrm>
              <a:off x="4299" y="2558"/>
              <a:ext cx="645" cy="144"/>
            </a:xfrm>
            <a:custGeom>
              <a:avLst/>
              <a:gdLst/>
              <a:ahLst/>
              <a:cxnLst>
                <a:cxn ang="0">
                  <a:pos x="645" y="0"/>
                </a:cxn>
                <a:cxn ang="0">
                  <a:pos x="494" y="34"/>
                </a:cxn>
                <a:cxn ang="0">
                  <a:pos x="254" y="89"/>
                </a:cxn>
                <a:cxn ang="0">
                  <a:pos x="165" y="109"/>
                </a:cxn>
                <a:cxn ang="0">
                  <a:pos x="0" y="144"/>
                </a:cxn>
              </a:cxnLst>
              <a:rect l="0" t="0" r="0" b="0"/>
              <a:pathLst>
                <a:path w="645" h="144">
                  <a:moveTo>
                    <a:pt x="645" y="0"/>
                  </a:moveTo>
                  <a:cubicBezTo>
                    <a:pt x="594" y="11"/>
                    <a:pt x="546" y="26"/>
                    <a:pt x="494" y="34"/>
                  </a:cubicBezTo>
                  <a:cubicBezTo>
                    <a:pt x="416" y="61"/>
                    <a:pt x="335" y="82"/>
                    <a:pt x="254" y="89"/>
                  </a:cubicBezTo>
                  <a:cubicBezTo>
                    <a:pt x="223" y="97"/>
                    <a:pt x="197" y="104"/>
                    <a:pt x="165" y="109"/>
                  </a:cubicBezTo>
                  <a:cubicBezTo>
                    <a:pt x="111" y="127"/>
                    <a:pt x="57" y="144"/>
                    <a:pt x="0" y="144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6503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81025" y="1115836"/>
            <a:ext cx="80473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断开开关，将电流表连接在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点，测出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点的电流并记录； </a:t>
            </a:r>
          </a:p>
        </p:txBody>
      </p:sp>
      <p:pic>
        <p:nvPicPr>
          <p:cNvPr id="15365" name="Picture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4" y="1983241"/>
            <a:ext cx="2867025" cy="22248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" descr="2212239021895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9" y="3138618"/>
            <a:ext cx="1235075" cy="1214260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5367" name="Picture 5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3353460"/>
            <a:ext cx="1028700" cy="733649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5368" name="Picture 6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8" y="2342904"/>
            <a:ext cx="1028700" cy="733648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5369" name="Picture 23" descr="46122387013443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2054854"/>
            <a:ext cx="1295400" cy="794124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15370" name="Freeform 24"/>
          <p:cNvSpPr/>
          <p:nvPr/>
        </p:nvSpPr>
        <p:spPr>
          <a:xfrm>
            <a:off x="7596188" y="2559338"/>
            <a:ext cx="336550" cy="1233357"/>
          </a:xfrm>
          <a:custGeom>
            <a:avLst/>
            <a:gdLst/>
            <a:ahLst/>
            <a:cxnLst>
              <a:cxn ang="0">
                <a:pos x="153728743" y="0"/>
              </a:cxn>
              <a:cxn ang="0">
                <a:pos x="292338140" y="224293050"/>
              </a:cxn>
              <a:cxn ang="0">
                <a:pos x="362902495" y="327620175"/>
              </a:cxn>
              <a:cxn ang="0">
                <a:pos x="466229764" y="587195387"/>
              </a:cxn>
              <a:cxn ang="0">
                <a:pos x="413305605" y="1192032649"/>
              </a:cxn>
              <a:cxn ang="0">
                <a:pos x="362902495" y="1313000062"/>
              </a:cxn>
              <a:cxn ang="0">
                <a:pos x="292338140" y="1416327188"/>
              </a:cxn>
              <a:cxn ang="0">
                <a:pos x="206652803" y="1572576762"/>
              </a:cxn>
              <a:cxn ang="0">
                <a:pos x="85685313" y="1867434434"/>
              </a:cxn>
              <a:cxn ang="0">
                <a:pos x="0" y="1953119685"/>
              </a:cxn>
            </a:cxnLst>
            <a:rect l="0" t="0" r="0" b="0"/>
            <a:pathLst>
              <a:path w="211" h="775">
                <a:moveTo>
                  <a:pt x="61" y="0"/>
                </a:moveTo>
                <a:cubicBezTo>
                  <a:pt x="72" y="34"/>
                  <a:pt x="97" y="59"/>
                  <a:pt x="116" y="89"/>
                </a:cubicBezTo>
                <a:cubicBezTo>
                  <a:pt x="125" y="103"/>
                  <a:pt x="144" y="130"/>
                  <a:pt x="144" y="130"/>
                </a:cubicBezTo>
                <a:cubicBezTo>
                  <a:pt x="154" y="167"/>
                  <a:pt x="163" y="202"/>
                  <a:pt x="185" y="233"/>
                </a:cubicBezTo>
                <a:cubicBezTo>
                  <a:pt x="204" y="310"/>
                  <a:pt x="212" y="405"/>
                  <a:pt x="164" y="473"/>
                </a:cubicBezTo>
                <a:cubicBezTo>
                  <a:pt x="158" y="492"/>
                  <a:pt x="155" y="503"/>
                  <a:pt x="144" y="521"/>
                </a:cubicBezTo>
                <a:cubicBezTo>
                  <a:pt x="135" y="535"/>
                  <a:pt x="116" y="562"/>
                  <a:pt x="116" y="562"/>
                </a:cubicBezTo>
                <a:cubicBezTo>
                  <a:pt x="109" y="584"/>
                  <a:pt x="82" y="624"/>
                  <a:pt x="82" y="624"/>
                </a:cubicBezTo>
                <a:cubicBezTo>
                  <a:pt x="74" y="685"/>
                  <a:pt x="67" y="691"/>
                  <a:pt x="34" y="741"/>
                </a:cubicBezTo>
                <a:cubicBezTo>
                  <a:pt x="25" y="754"/>
                  <a:pt x="0" y="775"/>
                  <a:pt x="0" y="77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25"/>
          <p:cNvSpPr/>
          <p:nvPr/>
        </p:nvSpPr>
        <p:spPr>
          <a:xfrm>
            <a:off x="4498975" y="2775772"/>
            <a:ext cx="611188" cy="1016923"/>
          </a:xfrm>
          <a:custGeom>
            <a:avLst/>
            <a:gdLst/>
            <a:ahLst/>
            <a:cxnLst>
              <a:cxn ang="0">
                <a:pos x="814011869" y="1610378038"/>
              </a:cxn>
              <a:cxn ang="0">
                <a:pos x="451109187" y="1368443250"/>
              </a:cxn>
              <a:cxn ang="0">
                <a:pos x="312499631" y="1265116140"/>
              </a:cxn>
              <a:cxn ang="0">
                <a:pos x="262096481" y="1229835571"/>
              </a:cxn>
              <a:cxn ang="0">
                <a:pos x="105846665" y="1058465096"/>
              </a:cxn>
              <a:cxn ang="0">
                <a:pos x="37803169" y="831651033"/>
              </a:cxn>
              <a:cxn ang="0">
                <a:pos x="141128870" y="297378277"/>
              </a:cxn>
              <a:cxn ang="0">
                <a:pos x="486391392" y="123486804"/>
              </a:cxn>
              <a:cxn ang="0">
                <a:pos x="849294272" y="37801529"/>
              </a:cxn>
              <a:cxn ang="0">
                <a:pos x="970261833" y="2519361"/>
              </a:cxn>
            </a:cxnLst>
            <a:rect l="0" t="0" r="0" b="0"/>
            <a:pathLst>
              <a:path w="385" h="639">
                <a:moveTo>
                  <a:pt x="323" y="639"/>
                </a:moveTo>
                <a:cubicBezTo>
                  <a:pt x="298" y="599"/>
                  <a:pt x="220" y="573"/>
                  <a:pt x="179" y="543"/>
                </a:cubicBezTo>
                <a:cubicBezTo>
                  <a:pt x="161" y="529"/>
                  <a:pt x="142" y="516"/>
                  <a:pt x="124" y="502"/>
                </a:cubicBezTo>
                <a:cubicBezTo>
                  <a:pt x="117" y="497"/>
                  <a:pt x="104" y="488"/>
                  <a:pt x="104" y="488"/>
                </a:cubicBezTo>
                <a:cubicBezTo>
                  <a:pt x="86" y="463"/>
                  <a:pt x="42" y="420"/>
                  <a:pt x="42" y="420"/>
                </a:cubicBezTo>
                <a:cubicBezTo>
                  <a:pt x="32" y="390"/>
                  <a:pt x="25" y="360"/>
                  <a:pt x="15" y="330"/>
                </a:cubicBezTo>
                <a:cubicBezTo>
                  <a:pt x="18" y="257"/>
                  <a:pt x="0" y="172"/>
                  <a:pt x="56" y="118"/>
                </a:cubicBezTo>
                <a:cubicBezTo>
                  <a:pt x="71" y="72"/>
                  <a:pt x="149" y="55"/>
                  <a:pt x="193" y="49"/>
                </a:cubicBezTo>
                <a:cubicBezTo>
                  <a:pt x="240" y="33"/>
                  <a:pt x="288" y="22"/>
                  <a:pt x="337" y="15"/>
                </a:cubicBezTo>
                <a:cubicBezTo>
                  <a:pt x="380" y="0"/>
                  <a:pt x="364" y="1"/>
                  <a:pt x="385" y="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26"/>
          <p:cNvSpPr/>
          <p:nvPr/>
        </p:nvSpPr>
        <p:spPr>
          <a:xfrm>
            <a:off x="5507038" y="3754500"/>
            <a:ext cx="1524000" cy="16073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0" t="0" r="0" b="0"/>
            <a:pathLst>
              <a:path w="960" h="100">
                <a:moveTo>
                  <a:pt x="960" y="0"/>
                </a:moveTo>
                <a:cubicBezTo>
                  <a:pt x="672" y="101"/>
                  <a:pt x="316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28"/>
          <p:cNvSpPr/>
          <p:nvPr/>
        </p:nvSpPr>
        <p:spPr>
          <a:xfrm>
            <a:off x="5086350" y="2260149"/>
            <a:ext cx="1949450" cy="485385"/>
          </a:xfrm>
          <a:custGeom>
            <a:avLst/>
            <a:gdLst/>
            <a:ahLst/>
            <a:cxnLst>
              <a:cxn ang="0">
                <a:pos x="0" y="768645960"/>
              </a:cxn>
              <a:cxn ang="0">
                <a:pos x="70564372" y="423385842"/>
              </a:cxn>
              <a:cxn ang="0">
                <a:pos x="743446790" y="25201533"/>
              </a:cxn>
              <a:cxn ang="0">
                <a:pos x="1244957089" y="60483688"/>
              </a:cxn>
              <a:cxn ang="0">
                <a:pos x="1433969527" y="146168903"/>
              </a:cxn>
              <a:cxn ang="0">
                <a:pos x="1539816047" y="181451040"/>
              </a:cxn>
              <a:cxn ang="0">
                <a:pos x="2147483647" y="372982690"/>
              </a:cxn>
              <a:cxn ang="0">
                <a:pos x="2147483647" y="441026116"/>
              </a:cxn>
              <a:cxn ang="0">
                <a:pos x="2147483647" y="458667979"/>
              </a:cxn>
            </a:cxnLst>
            <a:rect l="0" t="0" r="0" b="0"/>
            <a:pathLst>
              <a:path w="1228" h="305">
                <a:moveTo>
                  <a:pt x="0" y="305"/>
                </a:moveTo>
                <a:cubicBezTo>
                  <a:pt x="6" y="255"/>
                  <a:pt x="12" y="215"/>
                  <a:pt x="28" y="168"/>
                </a:cubicBezTo>
                <a:cubicBezTo>
                  <a:pt x="63" y="64"/>
                  <a:pt x="203" y="34"/>
                  <a:pt x="295" y="10"/>
                </a:cubicBezTo>
                <a:cubicBezTo>
                  <a:pt x="361" y="13"/>
                  <a:pt x="432" y="0"/>
                  <a:pt x="494" y="24"/>
                </a:cubicBezTo>
                <a:cubicBezTo>
                  <a:pt x="519" y="34"/>
                  <a:pt x="544" y="48"/>
                  <a:pt x="569" y="58"/>
                </a:cubicBezTo>
                <a:cubicBezTo>
                  <a:pt x="583" y="63"/>
                  <a:pt x="611" y="72"/>
                  <a:pt x="611" y="72"/>
                </a:cubicBezTo>
                <a:cubicBezTo>
                  <a:pt x="720" y="148"/>
                  <a:pt x="941" y="144"/>
                  <a:pt x="1056" y="148"/>
                </a:cubicBezTo>
                <a:cubicBezTo>
                  <a:pt x="1094" y="159"/>
                  <a:pt x="1134" y="168"/>
                  <a:pt x="1173" y="175"/>
                </a:cubicBezTo>
                <a:cubicBezTo>
                  <a:pt x="1191" y="178"/>
                  <a:pt x="1228" y="182"/>
                  <a:pt x="1228" y="18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36"/>
          <p:cNvGrpSpPr/>
          <p:nvPr/>
        </p:nvGrpSpPr>
        <p:grpSpPr>
          <a:xfrm>
            <a:off x="5437188" y="2489315"/>
            <a:ext cx="1727200" cy="1295424"/>
            <a:chOff x="3425" y="1993"/>
            <a:chExt cx="1088" cy="814"/>
          </a:xfrm>
        </p:grpSpPr>
        <p:pic>
          <p:nvPicPr>
            <p:cNvPr id="15375" name="Picture 30" descr="2008102414415414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17699B"/>
                </a:clrFrom>
                <a:clrTo>
                  <a:srgbClr val="17699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5" y="1993"/>
              <a:ext cx="1088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6" name="Freeform 34"/>
            <p:cNvSpPr/>
            <p:nvPr/>
          </p:nvSpPr>
          <p:spPr>
            <a:xfrm>
              <a:off x="4126" y="2544"/>
              <a:ext cx="308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" y="41"/>
                </a:cxn>
                <a:cxn ang="0">
                  <a:pos x="75" y="55"/>
                </a:cxn>
                <a:cxn ang="0">
                  <a:pos x="89" y="76"/>
                </a:cxn>
                <a:cxn ang="0">
                  <a:pos x="151" y="103"/>
                </a:cxn>
                <a:cxn ang="0">
                  <a:pos x="192" y="137"/>
                </a:cxn>
                <a:cxn ang="0">
                  <a:pos x="199" y="158"/>
                </a:cxn>
                <a:cxn ang="0">
                  <a:pos x="240" y="199"/>
                </a:cxn>
                <a:cxn ang="0">
                  <a:pos x="288" y="220"/>
                </a:cxn>
                <a:cxn ang="0">
                  <a:pos x="308" y="240"/>
                </a:cxn>
              </a:cxnLst>
              <a:rect l="0" t="0" r="0" b="0"/>
              <a:pathLst>
                <a:path w="308" h="240">
                  <a:moveTo>
                    <a:pt x="0" y="0"/>
                  </a:moveTo>
                  <a:cubicBezTo>
                    <a:pt x="16" y="25"/>
                    <a:pt x="27" y="33"/>
                    <a:pt x="55" y="41"/>
                  </a:cubicBezTo>
                  <a:cubicBezTo>
                    <a:pt x="62" y="46"/>
                    <a:pt x="69" y="49"/>
                    <a:pt x="75" y="55"/>
                  </a:cubicBezTo>
                  <a:cubicBezTo>
                    <a:pt x="81" y="61"/>
                    <a:pt x="83" y="71"/>
                    <a:pt x="89" y="76"/>
                  </a:cubicBezTo>
                  <a:cubicBezTo>
                    <a:pt x="103" y="87"/>
                    <a:pt x="134" y="97"/>
                    <a:pt x="151" y="103"/>
                  </a:cubicBezTo>
                  <a:cubicBezTo>
                    <a:pt x="163" y="116"/>
                    <a:pt x="181" y="123"/>
                    <a:pt x="192" y="137"/>
                  </a:cubicBezTo>
                  <a:cubicBezTo>
                    <a:pt x="197" y="143"/>
                    <a:pt x="194" y="152"/>
                    <a:pt x="199" y="158"/>
                  </a:cubicBezTo>
                  <a:cubicBezTo>
                    <a:pt x="211" y="173"/>
                    <a:pt x="226" y="185"/>
                    <a:pt x="240" y="199"/>
                  </a:cubicBezTo>
                  <a:cubicBezTo>
                    <a:pt x="252" y="211"/>
                    <a:pt x="274" y="210"/>
                    <a:pt x="288" y="220"/>
                  </a:cubicBezTo>
                  <a:cubicBezTo>
                    <a:pt x="296" y="225"/>
                    <a:pt x="308" y="240"/>
                    <a:pt x="308" y="24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35"/>
            <p:cNvSpPr/>
            <p:nvPr/>
          </p:nvSpPr>
          <p:spPr>
            <a:xfrm>
              <a:off x="3515" y="2129"/>
              <a:ext cx="268" cy="418"/>
            </a:xfrm>
            <a:custGeom>
              <a:avLst/>
              <a:gdLst/>
              <a:ahLst/>
              <a:cxnLst>
                <a:cxn ang="0">
                  <a:pos x="268" y="418"/>
                </a:cxn>
                <a:cxn ang="0">
                  <a:pos x="206" y="322"/>
                </a:cxn>
                <a:cxn ang="0">
                  <a:pos x="158" y="260"/>
                </a:cxn>
                <a:cxn ang="0">
                  <a:pos x="131" y="226"/>
                </a:cxn>
                <a:cxn ang="0">
                  <a:pos x="110" y="185"/>
                </a:cxn>
                <a:cxn ang="0">
                  <a:pos x="76" y="123"/>
                </a:cxn>
                <a:cxn ang="0">
                  <a:pos x="42" y="68"/>
                </a:cxn>
                <a:cxn ang="0">
                  <a:pos x="14" y="27"/>
                </a:cxn>
                <a:cxn ang="0">
                  <a:pos x="0" y="0"/>
                </a:cxn>
              </a:cxnLst>
              <a:rect l="0" t="0" r="0" b="0"/>
              <a:pathLst>
                <a:path w="268" h="418">
                  <a:moveTo>
                    <a:pt x="268" y="418"/>
                  </a:moveTo>
                  <a:cubicBezTo>
                    <a:pt x="258" y="368"/>
                    <a:pt x="245" y="361"/>
                    <a:pt x="206" y="322"/>
                  </a:cubicBezTo>
                  <a:cubicBezTo>
                    <a:pt x="184" y="300"/>
                    <a:pt x="185" y="278"/>
                    <a:pt x="158" y="260"/>
                  </a:cubicBezTo>
                  <a:cubicBezTo>
                    <a:pt x="140" y="208"/>
                    <a:pt x="167" y="272"/>
                    <a:pt x="131" y="226"/>
                  </a:cubicBezTo>
                  <a:cubicBezTo>
                    <a:pt x="122" y="214"/>
                    <a:pt x="119" y="198"/>
                    <a:pt x="110" y="185"/>
                  </a:cubicBezTo>
                  <a:cubicBezTo>
                    <a:pt x="98" y="148"/>
                    <a:pt x="107" y="170"/>
                    <a:pt x="76" y="123"/>
                  </a:cubicBezTo>
                  <a:cubicBezTo>
                    <a:pt x="31" y="54"/>
                    <a:pt x="90" y="102"/>
                    <a:pt x="42" y="68"/>
                  </a:cubicBezTo>
                  <a:cubicBezTo>
                    <a:pt x="27" y="25"/>
                    <a:pt x="46" y="72"/>
                    <a:pt x="14" y="27"/>
                  </a:cubicBezTo>
                  <a:cubicBezTo>
                    <a:pt x="8" y="19"/>
                    <a:pt x="0" y="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976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/>
          <p:nvPr/>
        </p:nvSpPr>
        <p:spPr>
          <a:xfrm>
            <a:off x="581025" y="661960"/>
            <a:ext cx="807304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断开开关，将电流表连接在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点，测出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点的电流并记录； </a:t>
            </a:r>
          </a:p>
        </p:txBody>
      </p:sp>
      <p:pic>
        <p:nvPicPr>
          <p:cNvPr id="1638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89" y="1529365"/>
            <a:ext cx="2867025" cy="22248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4" descr="2212239021895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276" y="2683151"/>
            <a:ext cx="1235075" cy="1214261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6391" name="Picture 5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588" y="2899585"/>
            <a:ext cx="1028700" cy="733649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6392" name="Picture 6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0613" y="1889028"/>
            <a:ext cx="1028700" cy="733648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6393" name="Picture 23" descr="46122387013443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5300" y="1600978"/>
            <a:ext cx="1295400" cy="794124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16394" name="Freeform 23"/>
          <p:cNvSpPr/>
          <p:nvPr/>
        </p:nvSpPr>
        <p:spPr>
          <a:xfrm>
            <a:off x="7637463" y="2105462"/>
            <a:ext cx="336550" cy="1233357"/>
          </a:xfrm>
          <a:custGeom>
            <a:avLst/>
            <a:gdLst/>
            <a:ahLst/>
            <a:cxnLst>
              <a:cxn ang="0">
                <a:pos x="153728743" y="0"/>
              </a:cxn>
              <a:cxn ang="0">
                <a:pos x="292338140" y="224293050"/>
              </a:cxn>
              <a:cxn ang="0">
                <a:pos x="362902495" y="327620175"/>
              </a:cxn>
              <a:cxn ang="0">
                <a:pos x="466229764" y="587195387"/>
              </a:cxn>
              <a:cxn ang="0">
                <a:pos x="413305605" y="1192032649"/>
              </a:cxn>
              <a:cxn ang="0">
                <a:pos x="362902495" y="1313000062"/>
              </a:cxn>
              <a:cxn ang="0">
                <a:pos x="292338140" y="1416327188"/>
              </a:cxn>
              <a:cxn ang="0">
                <a:pos x="206652803" y="1572576762"/>
              </a:cxn>
              <a:cxn ang="0">
                <a:pos x="85685313" y="1867434434"/>
              </a:cxn>
              <a:cxn ang="0">
                <a:pos x="0" y="1953119685"/>
              </a:cxn>
            </a:cxnLst>
            <a:rect l="0" t="0" r="0" b="0"/>
            <a:pathLst>
              <a:path w="211" h="775">
                <a:moveTo>
                  <a:pt x="61" y="0"/>
                </a:moveTo>
                <a:cubicBezTo>
                  <a:pt x="72" y="34"/>
                  <a:pt x="97" y="59"/>
                  <a:pt x="116" y="89"/>
                </a:cubicBezTo>
                <a:cubicBezTo>
                  <a:pt x="125" y="103"/>
                  <a:pt x="144" y="130"/>
                  <a:pt x="144" y="130"/>
                </a:cubicBezTo>
                <a:cubicBezTo>
                  <a:pt x="154" y="167"/>
                  <a:pt x="163" y="202"/>
                  <a:pt x="185" y="233"/>
                </a:cubicBezTo>
                <a:cubicBezTo>
                  <a:pt x="204" y="310"/>
                  <a:pt x="212" y="405"/>
                  <a:pt x="164" y="473"/>
                </a:cubicBezTo>
                <a:cubicBezTo>
                  <a:pt x="158" y="492"/>
                  <a:pt x="155" y="503"/>
                  <a:pt x="144" y="521"/>
                </a:cubicBezTo>
                <a:cubicBezTo>
                  <a:pt x="135" y="535"/>
                  <a:pt x="116" y="562"/>
                  <a:pt x="116" y="562"/>
                </a:cubicBezTo>
                <a:cubicBezTo>
                  <a:pt x="109" y="584"/>
                  <a:pt x="82" y="624"/>
                  <a:pt x="82" y="624"/>
                </a:cubicBezTo>
                <a:cubicBezTo>
                  <a:pt x="74" y="685"/>
                  <a:pt x="67" y="691"/>
                  <a:pt x="34" y="741"/>
                </a:cubicBezTo>
                <a:cubicBezTo>
                  <a:pt x="25" y="754"/>
                  <a:pt x="0" y="775"/>
                  <a:pt x="0" y="77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24"/>
          <p:cNvSpPr/>
          <p:nvPr/>
        </p:nvSpPr>
        <p:spPr>
          <a:xfrm>
            <a:off x="4540250" y="2321896"/>
            <a:ext cx="611188" cy="1016923"/>
          </a:xfrm>
          <a:custGeom>
            <a:avLst/>
            <a:gdLst/>
            <a:ahLst/>
            <a:cxnLst>
              <a:cxn ang="0">
                <a:pos x="814011869" y="1610378038"/>
              </a:cxn>
              <a:cxn ang="0">
                <a:pos x="451109187" y="1368443250"/>
              </a:cxn>
              <a:cxn ang="0">
                <a:pos x="312499631" y="1265116140"/>
              </a:cxn>
              <a:cxn ang="0">
                <a:pos x="262096481" y="1229835571"/>
              </a:cxn>
              <a:cxn ang="0">
                <a:pos x="105846665" y="1058465096"/>
              </a:cxn>
              <a:cxn ang="0">
                <a:pos x="37803169" y="831651033"/>
              </a:cxn>
              <a:cxn ang="0">
                <a:pos x="141128870" y="297378277"/>
              </a:cxn>
              <a:cxn ang="0">
                <a:pos x="486391392" y="123486804"/>
              </a:cxn>
              <a:cxn ang="0">
                <a:pos x="849294272" y="37801529"/>
              </a:cxn>
              <a:cxn ang="0">
                <a:pos x="970261833" y="2519361"/>
              </a:cxn>
            </a:cxnLst>
            <a:rect l="0" t="0" r="0" b="0"/>
            <a:pathLst>
              <a:path w="385" h="639">
                <a:moveTo>
                  <a:pt x="323" y="639"/>
                </a:moveTo>
                <a:cubicBezTo>
                  <a:pt x="298" y="599"/>
                  <a:pt x="220" y="573"/>
                  <a:pt x="179" y="543"/>
                </a:cubicBezTo>
                <a:cubicBezTo>
                  <a:pt x="161" y="529"/>
                  <a:pt x="142" y="516"/>
                  <a:pt x="124" y="502"/>
                </a:cubicBezTo>
                <a:cubicBezTo>
                  <a:pt x="117" y="497"/>
                  <a:pt x="104" y="488"/>
                  <a:pt x="104" y="488"/>
                </a:cubicBezTo>
                <a:cubicBezTo>
                  <a:pt x="86" y="463"/>
                  <a:pt x="42" y="420"/>
                  <a:pt x="42" y="420"/>
                </a:cubicBezTo>
                <a:cubicBezTo>
                  <a:pt x="32" y="390"/>
                  <a:pt x="25" y="360"/>
                  <a:pt x="15" y="330"/>
                </a:cubicBezTo>
                <a:cubicBezTo>
                  <a:pt x="18" y="257"/>
                  <a:pt x="0" y="172"/>
                  <a:pt x="56" y="118"/>
                </a:cubicBezTo>
                <a:cubicBezTo>
                  <a:pt x="71" y="72"/>
                  <a:pt x="149" y="55"/>
                  <a:pt x="193" y="49"/>
                </a:cubicBezTo>
                <a:cubicBezTo>
                  <a:pt x="240" y="33"/>
                  <a:pt x="288" y="22"/>
                  <a:pt x="337" y="15"/>
                </a:cubicBezTo>
                <a:cubicBezTo>
                  <a:pt x="380" y="0"/>
                  <a:pt x="364" y="1"/>
                  <a:pt x="385" y="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26"/>
          <p:cNvSpPr/>
          <p:nvPr/>
        </p:nvSpPr>
        <p:spPr>
          <a:xfrm>
            <a:off x="5618163" y="2291658"/>
            <a:ext cx="1458912" cy="102647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260502" y="362902639"/>
              </a:cxn>
              <a:cxn ang="0">
                <a:pos x="398184544" y="415826720"/>
              </a:cxn>
              <a:cxn ang="0">
                <a:pos x="430945861" y="466229950"/>
              </a:cxn>
              <a:cxn ang="0">
                <a:pos x="534272998" y="536794332"/>
              </a:cxn>
              <a:cxn ang="0">
                <a:pos x="622477620" y="622479654"/>
              </a:cxn>
              <a:cxn ang="0">
                <a:pos x="672880714" y="693044037"/>
              </a:cxn>
              <a:cxn ang="0">
                <a:pos x="1088707235" y="950100201"/>
              </a:cxn>
              <a:cxn ang="0">
                <a:pos x="1209674661" y="1055946775"/>
              </a:cxn>
              <a:cxn ang="0">
                <a:pos x="1537294774" y="1192035228"/>
              </a:cxn>
              <a:cxn ang="0">
                <a:pos x="1693544763" y="1262599611"/>
              </a:cxn>
              <a:cxn ang="0">
                <a:pos x="1743947858" y="1280239912"/>
              </a:cxn>
              <a:cxn ang="0">
                <a:pos x="1849794356" y="1365925234"/>
              </a:cxn>
              <a:cxn ang="0">
                <a:pos x="1985882711" y="1418849315"/>
              </a:cxn>
              <a:cxn ang="0">
                <a:pos x="2147483647" y="1625502150"/>
              </a:cxn>
            </a:cxnLst>
            <a:rect l="0" t="0" r="0" b="0"/>
            <a:pathLst>
              <a:path w="919" h="645">
                <a:moveTo>
                  <a:pt x="0" y="0"/>
                </a:moveTo>
                <a:cubicBezTo>
                  <a:pt x="55" y="39"/>
                  <a:pt x="86" y="103"/>
                  <a:pt x="137" y="144"/>
                </a:cubicBezTo>
                <a:cubicBezTo>
                  <a:pt x="145" y="150"/>
                  <a:pt x="152" y="157"/>
                  <a:pt x="158" y="165"/>
                </a:cubicBezTo>
                <a:cubicBezTo>
                  <a:pt x="163" y="171"/>
                  <a:pt x="165" y="180"/>
                  <a:pt x="171" y="185"/>
                </a:cubicBezTo>
                <a:cubicBezTo>
                  <a:pt x="183" y="196"/>
                  <a:pt x="212" y="213"/>
                  <a:pt x="212" y="213"/>
                </a:cubicBezTo>
                <a:cubicBezTo>
                  <a:pt x="255" y="274"/>
                  <a:pt x="195" y="193"/>
                  <a:pt x="247" y="247"/>
                </a:cubicBezTo>
                <a:cubicBezTo>
                  <a:pt x="255" y="255"/>
                  <a:pt x="259" y="267"/>
                  <a:pt x="267" y="275"/>
                </a:cubicBezTo>
                <a:cubicBezTo>
                  <a:pt x="306" y="314"/>
                  <a:pt x="378" y="365"/>
                  <a:pt x="432" y="377"/>
                </a:cubicBezTo>
                <a:cubicBezTo>
                  <a:pt x="449" y="390"/>
                  <a:pt x="463" y="407"/>
                  <a:pt x="480" y="419"/>
                </a:cubicBezTo>
                <a:cubicBezTo>
                  <a:pt x="511" y="441"/>
                  <a:pt x="574" y="462"/>
                  <a:pt x="610" y="473"/>
                </a:cubicBezTo>
                <a:cubicBezTo>
                  <a:pt x="643" y="495"/>
                  <a:pt x="623" y="484"/>
                  <a:pt x="672" y="501"/>
                </a:cubicBezTo>
                <a:cubicBezTo>
                  <a:pt x="679" y="503"/>
                  <a:pt x="692" y="508"/>
                  <a:pt x="692" y="508"/>
                </a:cubicBezTo>
                <a:cubicBezTo>
                  <a:pt x="704" y="520"/>
                  <a:pt x="718" y="535"/>
                  <a:pt x="734" y="542"/>
                </a:cubicBezTo>
                <a:cubicBezTo>
                  <a:pt x="772" y="559"/>
                  <a:pt x="751" y="537"/>
                  <a:pt x="788" y="563"/>
                </a:cubicBezTo>
                <a:cubicBezTo>
                  <a:pt x="830" y="593"/>
                  <a:pt x="872" y="622"/>
                  <a:pt x="919" y="64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7" name="Freeform 27"/>
          <p:cNvSpPr/>
          <p:nvPr/>
        </p:nvSpPr>
        <p:spPr>
          <a:xfrm>
            <a:off x="5127625" y="1806274"/>
            <a:ext cx="1949450" cy="485385"/>
          </a:xfrm>
          <a:custGeom>
            <a:avLst/>
            <a:gdLst/>
            <a:ahLst/>
            <a:cxnLst>
              <a:cxn ang="0">
                <a:pos x="0" y="768645960"/>
              </a:cxn>
              <a:cxn ang="0">
                <a:pos x="70564372" y="423385842"/>
              </a:cxn>
              <a:cxn ang="0">
                <a:pos x="743446790" y="25201533"/>
              </a:cxn>
              <a:cxn ang="0">
                <a:pos x="1244957089" y="60483688"/>
              </a:cxn>
              <a:cxn ang="0">
                <a:pos x="1433969527" y="146168903"/>
              </a:cxn>
              <a:cxn ang="0">
                <a:pos x="1539816047" y="181451040"/>
              </a:cxn>
              <a:cxn ang="0">
                <a:pos x="2147483647" y="372982690"/>
              </a:cxn>
              <a:cxn ang="0">
                <a:pos x="2147483647" y="441026116"/>
              </a:cxn>
              <a:cxn ang="0">
                <a:pos x="2147483647" y="458667979"/>
              </a:cxn>
            </a:cxnLst>
            <a:rect l="0" t="0" r="0" b="0"/>
            <a:pathLst>
              <a:path w="1228" h="305">
                <a:moveTo>
                  <a:pt x="0" y="305"/>
                </a:moveTo>
                <a:cubicBezTo>
                  <a:pt x="6" y="255"/>
                  <a:pt x="12" y="215"/>
                  <a:pt x="28" y="168"/>
                </a:cubicBezTo>
                <a:cubicBezTo>
                  <a:pt x="63" y="64"/>
                  <a:pt x="203" y="34"/>
                  <a:pt x="295" y="10"/>
                </a:cubicBezTo>
                <a:cubicBezTo>
                  <a:pt x="361" y="13"/>
                  <a:pt x="432" y="0"/>
                  <a:pt x="494" y="24"/>
                </a:cubicBezTo>
                <a:cubicBezTo>
                  <a:pt x="519" y="34"/>
                  <a:pt x="544" y="48"/>
                  <a:pt x="569" y="58"/>
                </a:cubicBezTo>
                <a:cubicBezTo>
                  <a:pt x="583" y="63"/>
                  <a:pt x="611" y="72"/>
                  <a:pt x="611" y="72"/>
                </a:cubicBezTo>
                <a:cubicBezTo>
                  <a:pt x="720" y="148"/>
                  <a:pt x="941" y="144"/>
                  <a:pt x="1056" y="148"/>
                </a:cubicBezTo>
                <a:cubicBezTo>
                  <a:pt x="1094" y="159"/>
                  <a:pt x="1134" y="168"/>
                  <a:pt x="1173" y="175"/>
                </a:cubicBezTo>
                <a:cubicBezTo>
                  <a:pt x="1191" y="178"/>
                  <a:pt x="1228" y="182"/>
                  <a:pt x="1228" y="18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8"/>
          <p:cNvGrpSpPr/>
          <p:nvPr/>
        </p:nvGrpSpPr>
        <p:grpSpPr>
          <a:xfrm>
            <a:off x="5549900" y="3262430"/>
            <a:ext cx="1727200" cy="1655087"/>
            <a:chOff x="3606" y="3113"/>
            <a:chExt cx="1088" cy="1040"/>
          </a:xfrm>
        </p:grpSpPr>
        <p:pic>
          <p:nvPicPr>
            <p:cNvPr id="16399" name="Picture 29" descr="2008102414415414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17699B"/>
                </a:clrFrom>
                <a:clrTo>
                  <a:srgbClr val="17699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06" y="3339"/>
              <a:ext cx="1088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0" name="Freeform 30"/>
            <p:cNvSpPr/>
            <p:nvPr/>
          </p:nvSpPr>
          <p:spPr>
            <a:xfrm>
              <a:off x="3606" y="3158"/>
              <a:ext cx="396" cy="78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130"/>
                </a:cxn>
                <a:cxn ang="0">
                  <a:pos x="46" y="233"/>
                </a:cxn>
                <a:cxn ang="0">
                  <a:pos x="94" y="398"/>
                </a:cxn>
                <a:cxn ang="0">
                  <a:pos x="149" y="480"/>
                </a:cxn>
                <a:cxn ang="0">
                  <a:pos x="217" y="562"/>
                </a:cxn>
                <a:cxn ang="0">
                  <a:pos x="320" y="699"/>
                </a:cxn>
                <a:cxn ang="0">
                  <a:pos x="334" y="727"/>
                </a:cxn>
                <a:cxn ang="0">
                  <a:pos x="355" y="747"/>
                </a:cxn>
                <a:cxn ang="0">
                  <a:pos x="368" y="768"/>
                </a:cxn>
                <a:cxn ang="0">
                  <a:pos x="396" y="782"/>
                </a:cxn>
              </a:cxnLst>
              <a:rect l="0" t="0" r="0" b="0"/>
              <a:pathLst>
                <a:path w="396" h="782">
                  <a:moveTo>
                    <a:pt x="19" y="0"/>
                  </a:moveTo>
                  <a:cubicBezTo>
                    <a:pt x="0" y="54"/>
                    <a:pt x="10" y="18"/>
                    <a:pt x="19" y="130"/>
                  </a:cubicBezTo>
                  <a:cubicBezTo>
                    <a:pt x="22" y="170"/>
                    <a:pt x="35" y="196"/>
                    <a:pt x="46" y="233"/>
                  </a:cubicBezTo>
                  <a:cubicBezTo>
                    <a:pt x="61" y="286"/>
                    <a:pt x="69" y="349"/>
                    <a:pt x="94" y="398"/>
                  </a:cubicBezTo>
                  <a:cubicBezTo>
                    <a:pt x="109" y="428"/>
                    <a:pt x="130" y="454"/>
                    <a:pt x="149" y="480"/>
                  </a:cubicBezTo>
                  <a:cubicBezTo>
                    <a:pt x="171" y="510"/>
                    <a:pt x="186" y="540"/>
                    <a:pt x="217" y="562"/>
                  </a:cubicBezTo>
                  <a:cubicBezTo>
                    <a:pt x="242" y="613"/>
                    <a:pt x="287" y="653"/>
                    <a:pt x="320" y="699"/>
                  </a:cubicBezTo>
                  <a:cubicBezTo>
                    <a:pt x="326" y="708"/>
                    <a:pt x="328" y="719"/>
                    <a:pt x="334" y="727"/>
                  </a:cubicBezTo>
                  <a:cubicBezTo>
                    <a:pt x="340" y="735"/>
                    <a:pt x="349" y="740"/>
                    <a:pt x="355" y="747"/>
                  </a:cubicBezTo>
                  <a:cubicBezTo>
                    <a:pt x="360" y="753"/>
                    <a:pt x="362" y="763"/>
                    <a:pt x="368" y="768"/>
                  </a:cubicBezTo>
                  <a:cubicBezTo>
                    <a:pt x="376" y="775"/>
                    <a:pt x="396" y="782"/>
                    <a:pt x="396" y="782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31"/>
            <p:cNvSpPr/>
            <p:nvPr/>
          </p:nvSpPr>
          <p:spPr>
            <a:xfrm>
              <a:off x="4286" y="3113"/>
              <a:ext cx="288" cy="802"/>
            </a:xfrm>
            <a:custGeom>
              <a:avLst/>
              <a:gdLst/>
              <a:ahLst/>
              <a:cxnLst>
                <a:cxn ang="0">
                  <a:pos x="0" y="802"/>
                </a:cxn>
                <a:cxn ang="0">
                  <a:pos x="48" y="796"/>
                </a:cxn>
                <a:cxn ang="0">
                  <a:pos x="103" y="700"/>
                </a:cxn>
                <a:cxn ang="0">
                  <a:pos x="117" y="658"/>
                </a:cxn>
                <a:cxn ang="0">
                  <a:pos x="130" y="638"/>
                </a:cxn>
                <a:cxn ang="0">
                  <a:pos x="165" y="549"/>
                </a:cxn>
                <a:cxn ang="0">
                  <a:pos x="199" y="460"/>
                </a:cxn>
                <a:cxn ang="0">
                  <a:pos x="254" y="233"/>
                </a:cxn>
                <a:cxn ang="0">
                  <a:pos x="288" y="62"/>
                </a:cxn>
                <a:cxn ang="0">
                  <a:pos x="281" y="0"/>
                </a:cxn>
              </a:cxnLst>
              <a:rect l="0" t="0" r="0" b="0"/>
              <a:pathLst>
                <a:path w="288" h="802">
                  <a:moveTo>
                    <a:pt x="0" y="802"/>
                  </a:moveTo>
                  <a:cubicBezTo>
                    <a:pt x="16" y="800"/>
                    <a:pt x="33" y="800"/>
                    <a:pt x="48" y="796"/>
                  </a:cubicBezTo>
                  <a:cubicBezTo>
                    <a:pt x="84" y="786"/>
                    <a:pt x="83" y="728"/>
                    <a:pt x="103" y="700"/>
                  </a:cubicBezTo>
                  <a:cubicBezTo>
                    <a:pt x="108" y="686"/>
                    <a:pt x="109" y="670"/>
                    <a:pt x="117" y="658"/>
                  </a:cubicBezTo>
                  <a:cubicBezTo>
                    <a:pt x="121" y="651"/>
                    <a:pt x="127" y="645"/>
                    <a:pt x="130" y="638"/>
                  </a:cubicBezTo>
                  <a:cubicBezTo>
                    <a:pt x="144" y="607"/>
                    <a:pt x="145" y="577"/>
                    <a:pt x="165" y="549"/>
                  </a:cubicBezTo>
                  <a:cubicBezTo>
                    <a:pt x="175" y="518"/>
                    <a:pt x="180" y="487"/>
                    <a:pt x="199" y="460"/>
                  </a:cubicBezTo>
                  <a:cubicBezTo>
                    <a:pt x="218" y="385"/>
                    <a:pt x="219" y="303"/>
                    <a:pt x="254" y="233"/>
                  </a:cubicBezTo>
                  <a:cubicBezTo>
                    <a:pt x="264" y="175"/>
                    <a:pt x="273" y="119"/>
                    <a:pt x="288" y="62"/>
                  </a:cubicBezTo>
                  <a:cubicBezTo>
                    <a:pt x="286" y="41"/>
                    <a:pt x="281" y="0"/>
                    <a:pt x="281" y="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9196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Text Box 7"/>
          <p:cNvSpPr txBox="1"/>
          <p:nvPr/>
        </p:nvSpPr>
        <p:spPr>
          <a:xfrm>
            <a:off x="3119438" y="1565967"/>
            <a:ext cx="1848583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3600" i="1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=I</a:t>
            </a:r>
            <a:r>
              <a:rPr lang="en-US" altLang="zh-CN" sz="3600" i="1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+I</a:t>
            </a:r>
            <a:r>
              <a:rPr lang="en-US" altLang="zh-CN" sz="3600" i="1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</a:t>
            </a:r>
            <a:endParaRPr lang="en-US" altLang="zh-CN" sz="3600" i="1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2" name="Rectangle 8"/>
          <p:cNvSpPr/>
          <p:nvPr/>
        </p:nvSpPr>
        <p:spPr>
          <a:xfrm>
            <a:off x="887730" y="991620"/>
            <a:ext cx="74980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并联电路中，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干路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中的电流等于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各支路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电流之和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9566" y="239988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归纳小结</a:t>
              </a:r>
            </a:p>
          </p:txBody>
        </p:sp>
      </p:grpSp>
      <p:sp>
        <p:nvSpPr>
          <p:cNvPr id="12289" name="Rectangle 4"/>
          <p:cNvSpPr/>
          <p:nvPr/>
        </p:nvSpPr>
        <p:spPr>
          <a:xfrm>
            <a:off x="719773" y="2519075"/>
            <a:ext cx="7993062" cy="2128059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注意事项：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物理实验不能只由一次实验得出规律。为了使得出的结论具有普遍性，可换用不同规格的灯泡或改变干电池的节数等方法进行多次验证。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605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10192" y="4333720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堂重点：通过实验探究串、并联电路中电流的关系。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8306" y="4699810"/>
            <a:ext cx="7966075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实验探究串、并联电路中电流的关系，正确使用电流表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988696" y="819268"/>
          <a:ext cx="7746365" cy="3480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09858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5920105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串联电路中的电流规律</a:t>
            </a: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6720" y="1552599"/>
            <a:ext cx="8061960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将两个不同型号的灯泡串联在电路中，发现两灯的亮度不同，甲灯比乙灯亮，则下列说法正确的是（　　）A．两灯中的电流不相等，甲灯中电流大于乙灯中电流 B．两灯中的电流不相等，乙灯中电流大于甲灯中电流 C．两灯中的电流相等 D．无法判断两灯中电流的大小 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4305" y="2214634"/>
            <a:ext cx="32385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992519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301" y="1257866"/>
            <a:ext cx="767905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有一种节日彩灯上串联着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只小灯泡，如果电源插头处的电流为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200mA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，那么，通过每只小灯泡的电流是多大？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5901" y="3332454"/>
            <a:ext cx="279717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200mA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8253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6391" y="4051780"/>
            <a:ext cx="801560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  </a:t>
            </a:r>
            <a:r>
              <a:rPr kumimoji="0" 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上节课我们已经学习过了电流表的读数，请同学们看一下这两个表，能准确读出示数吗？</a:t>
            </a: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rcRect r="54970"/>
          <a:stretch>
            <a:fillRect/>
          </a:stretch>
        </p:blipFill>
        <p:spPr>
          <a:xfrm>
            <a:off x="2021841" y="947219"/>
            <a:ext cx="2475865" cy="2893219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/>
        </p:nvPicPr>
        <p:blipFill>
          <a:blip r:embed="rId2"/>
          <a:srcRect l="45638"/>
          <a:stretch>
            <a:fillRect/>
          </a:stretch>
        </p:blipFill>
        <p:spPr>
          <a:xfrm>
            <a:off x="5839461" y="1082172"/>
            <a:ext cx="2574925" cy="275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38156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我们是如何通过电流表知道电路中电流的大小的呢？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07871" y="828817"/>
            <a:ext cx="625411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电路中的电流用电流表测量，它的使用有什么要求？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163432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368305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串联电路中的电流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3055" y="1334255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kern="120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观察与思考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7179" name="Rectangle 21"/>
          <p:cNvSpPr/>
          <p:nvPr/>
        </p:nvSpPr>
        <p:spPr>
          <a:xfrm>
            <a:off x="314325" y="1943136"/>
            <a:ext cx="87172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依据如图所示电路图，用导线将实物图中的电路元件连接起来；</a:t>
            </a:r>
          </a:p>
        </p:txBody>
      </p:sp>
      <p:pic>
        <p:nvPicPr>
          <p:cNvPr id="7180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8" y="2483267"/>
            <a:ext cx="2736850" cy="200042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Group 23"/>
          <p:cNvGrpSpPr/>
          <p:nvPr/>
        </p:nvGrpSpPr>
        <p:grpSpPr>
          <a:xfrm>
            <a:off x="5003801" y="2714979"/>
            <a:ext cx="2470785" cy="1769033"/>
            <a:chOff x="385" y="1117"/>
            <a:chExt cx="2086" cy="1443"/>
          </a:xfrm>
        </p:grpSpPr>
        <p:pic>
          <p:nvPicPr>
            <p:cNvPr id="7182" name="Picture 4" descr="2212239021895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1797"/>
              <a:ext cx="778" cy="763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7183" name="Picture 5" descr="2012239021895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" y="1933"/>
              <a:ext cx="648" cy="461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7184" name="Picture 6" descr="2012239021895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" y="1298"/>
              <a:ext cx="648" cy="461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7185" name="Picture 23" descr="46122387013443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5" y="1117"/>
              <a:ext cx="816" cy="499"/>
            </a:xfrm>
            <a:prstGeom prst="rect">
              <a:avLst/>
            </a:prstGeom>
            <a:noFill/>
            <a:ln w="25400">
              <a:noFill/>
            </a:ln>
          </p:spPr>
        </p:pic>
      </p:grpSp>
      <p:sp>
        <p:nvSpPr>
          <p:cNvPr id="7209" name="Text Box 41"/>
          <p:cNvSpPr txBox="1"/>
          <p:nvPr/>
        </p:nvSpPr>
        <p:spPr>
          <a:xfrm>
            <a:off x="501968" y="4685169"/>
            <a:ext cx="47548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三点的电流大小一样吗？</a:t>
            </a:r>
          </a:p>
        </p:txBody>
      </p:sp>
    </p:spTree>
    <p:extLst>
      <p:ext uri="{BB962C8B-B14F-4D97-AF65-F5344CB8AC3E}">
        <p14:creationId xmlns:p14="http://schemas.microsoft.com/office/powerpoint/2010/main" val="2043803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0"/>
          <p:cNvSpPr/>
          <p:nvPr/>
        </p:nvSpPr>
        <p:spPr>
          <a:xfrm>
            <a:off x="539750" y="597741"/>
            <a:ext cx="496951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闭合开关，测出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点的电流并记录；</a:t>
            </a:r>
          </a:p>
        </p:txBody>
      </p:sp>
      <p:pic>
        <p:nvPicPr>
          <p:cNvPr id="10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366402"/>
            <a:ext cx="2736850" cy="200042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Group 22"/>
          <p:cNvGrpSpPr/>
          <p:nvPr/>
        </p:nvGrpSpPr>
        <p:grpSpPr>
          <a:xfrm>
            <a:off x="4859339" y="1149968"/>
            <a:ext cx="3311525" cy="2296432"/>
            <a:chOff x="385" y="1117"/>
            <a:chExt cx="2086" cy="1443"/>
          </a:xfrm>
        </p:grpSpPr>
        <p:pic>
          <p:nvPicPr>
            <p:cNvPr id="12" name="Picture 4" descr="2212239021895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" y="1797"/>
              <a:ext cx="778" cy="763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13" name="Picture 5" descr="2012239021895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" y="1933"/>
              <a:ext cx="648" cy="461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14" name="Picture 6" descr="2012239021895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" y="1298"/>
              <a:ext cx="648" cy="461"/>
            </a:xfrm>
            <a:prstGeom prst="rect">
              <a:avLst/>
            </a:prstGeom>
            <a:noFill/>
            <a:ln w="25400">
              <a:noFill/>
            </a:ln>
          </p:spPr>
        </p:pic>
        <p:pic>
          <p:nvPicPr>
            <p:cNvPr id="15" name="Picture 23" descr="46122387013443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5" y="1117"/>
              <a:ext cx="816" cy="499"/>
            </a:xfrm>
            <a:prstGeom prst="rect">
              <a:avLst/>
            </a:prstGeom>
            <a:noFill/>
            <a:ln w="25400">
              <a:noFill/>
            </a:ln>
          </p:spPr>
        </p:pic>
      </p:grpSp>
      <p:sp>
        <p:nvSpPr>
          <p:cNvPr id="8203" name="Freeform 27"/>
          <p:cNvSpPr/>
          <p:nvPr/>
        </p:nvSpPr>
        <p:spPr>
          <a:xfrm>
            <a:off x="7667625" y="1654451"/>
            <a:ext cx="336550" cy="1233358"/>
          </a:xfrm>
          <a:custGeom>
            <a:avLst/>
            <a:gdLst/>
            <a:ahLst/>
            <a:cxnLst>
              <a:cxn ang="0">
                <a:pos x="153728743" y="0"/>
              </a:cxn>
              <a:cxn ang="0">
                <a:pos x="292338140" y="224294820"/>
              </a:cxn>
              <a:cxn ang="0">
                <a:pos x="362902495" y="327620442"/>
              </a:cxn>
              <a:cxn ang="0">
                <a:pos x="466229764" y="587197452"/>
              </a:cxn>
              <a:cxn ang="0">
                <a:pos x="413305605" y="1192035206"/>
              </a:cxn>
              <a:cxn ang="0">
                <a:pos x="362902495" y="1313002717"/>
              </a:cxn>
              <a:cxn ang="0">
                <a:pos x="292338140" y="1416328339"/>
              </a:cxn>
              <a:cxn ang="0">
                <a:pos x="206652803" y="1572578041"/>
              </a:cxn>
              <a:cxn ang="0">
                <a:pos x="85685313" y="1867437539"/>
              </a:cxn>
              <a:cxn ang="0">
                <a:pos x="0" y="1953122860"/>
              </a:cxn>
            </a:cxnLst>
            <a:rect l="0" t="0" r="0" b="0"/>
            <a:pathLst>
              <a:path w="211" h="775">
                <a:moveTo>
                  <a:pt x="61" y="0"/>
                </a:moveTo>
                <a:cubicBezTo>
                  <a:pt x="72" y="34"/>
                  <a:pt x="97" y="59"/>
                  <a:pt x="116" y="89"/>
                </a:cubicBezTo>
                <a:cubicBezTo>
                  <a:pt x="125" y="103"/>
                  <a:pt x="144" y="130"/>
                  <a:pt x="144" y="130"/>
                </a:cubicBezTo>
                <a:cubicBezTo>
                  <a:pt x="154" y="167"/>
                  <a:pt x="163" y="202"/>
                  <a:pt x="185" y="233"/>
                </a:cubicBezTo>
                <a:cubicBezTo>
                  <a:pt x="204" y="310"/>
                  <a:pt x="212" y="405"/>
                  <a:pt x="164" y="473"/>
                </a:cubicBezTo>
                <a:cubicBezTo>
                  <a:pt x="158" y="492"/>
                  <a:pt x="155" y="503"/>
                  <a:pt x="144" y="521"/>
                </a:cubicBezTo>
                <a:cubicBezTo>
                  <a:pt x="135" y="535"/>
                  <a:pt x="116" y="562"/>
                  <a:pt x="116" y="562"/>
                </a:cubicBezTo>
                <a:cubicBezTo>
                  <a:pt x="109" y="584"/>
                  <a:pt x="82" y="624"/>
                  <a:pt x="82" y="624"/>
                </a:cubicBezTo>
                <a:cubicBezTo>
                  <a:pt x="74" y="685"/>
                  <a:pt x="67" y="691"/>
                  <a:pt x="34" y="741"/>
                </a:cubicBezTo>
                <a:cubicBezTo>
                  <a:pt x="25" y="754"/>
                  <a:pt x="0" y="775"/>
                  <a:pt x="0" y="77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28"/>
          <p:cNvSpPr/>
          <p:nvPr/>
        </p:nvSpPr>
        <p:spPr>
          <a:xfrm>
            <a:off x="4572000" y="1870885"/>
            <a:ext cx="611188" cy="1016924"/>
          </a:xfrm>
          <a:custGeom>
            <a:avLst/>
            <a:gdLst/>
            <a:ahLst/>
            <a:cxnLst>
              <a:cxn ang="0">
                <a:pos x="814011869" y="1610381213"/>
              </a:cxn>
              <a:cxn ang="0">
                <a:pos x="451109187" y="1368446186"/>
              </a:cxn>
              <a:cxn ang="0">
                <a:pos x="312499631" y="1265118975"/>
              </a:cxn>
              <a:cxn ang="0">
                <a:pos x="262096481" y="1229836783"/>
              </a:cxn>
              <a:cxn ang="0">
                <a:pos x="105846665" y="1058466139"/>
              </a:cxn>
              <a:cxn ang="0">
                <a:pos x="37803169" y="831651853"/>
              </a:cxn>
              <a:cxn ang="0">
                <a:pos x="141128870" y="297378570"/>
              </a:cxn>
              <a:cxn ang="0">
                <a:pos x="486391392" y="123488513"/>
              </a:cxn>
              <a:cxn ang="0">
                <a:pos x="849294272" y="37803154"/>
              </a:cxn>
              <a:cxn ang="0">
                <a:pos x="970261833" y="2520951"/>
              </a:cxn>
            </a:cxnLst>
            <a:rect l="0" t="0" r="0" b="0"/>
            <a:pathLst>
              <a:path w="385" h="639">
                <a:moveTo>
                  <a:pt x="323" y="639"/>
                </a:moveTo>
                <a:cubicBezTo>
                  <a:pt x="298" y="599"/>
                  <a:pt x="220" y="573"/>
                  <a:pt x="179" y="543"/>
                </a:cubicBezTo>
                <a:cubicBezTo>
                  <a:pt x="161" y="529"/>
                  <a:pt x="142" y="516"/>
                  <a:pt x="124" y="502"/>
                </a:cubicBezTo>
                <a:cubicBezTo>
                  <a:pt x="117" y="497"/>
                  <a:pt x="104" y="488"/>
                  <a:pt x="104" y="488"/>
                </a:cubicBezTo>
                <a:cubicBezTo>
                  <a:pt x="86" y="463"/>
                  <a:pt x="42" y="420"/>
                  <a:pt x="42" y="420"/>
                </a:cubicBezTo>
                <a:cubicBezTo>
                  <a:pt x="32" y="390"/>
                  <a:pt x="25" y="360"/>
                  <a:pt x="15" y="330"/>
                </a:cubicBezTo>
                <a:cubicBezTo>
                  <a:pt x="18" y="257"/>
                  <a:pt x="0" y="172"/>
                  <a:pt x="56" y="118"/>
                </a:cubicBezTo>
                <a:cubicBezTo>
                  <a:pt x="71" y="72"/>
                  <a:pt x="149" y="55"/>
                  <a:pt x="193" y="49"/>
                </a:cubicBezTo>
                <a:cubicBezTo>
                  <a:pt x="240" y="33"/>
                  <a:pt x="288" y="22"/>
                  <a:pt x="337" y="15"/>
                </a:cubicBezTo>
                <a:cubicBezTo>
                  <a:pt x="380" y="0"/>
                  <a:pt x="364" y="1"/>
                  <a:pt x="385" y="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29"/>
          <p:cNvSpPr/>
          <p:nvPr/>
        </p:nvSpPr>
        <p:spPr>
          <a:xfrm>
            <a:off x="5711825" y="1551008"/>
            <a:ext cx="1404938" cy="319877"/>
          </a:xfrm>
          <a:custGeom>
            <a:avLst/>
            <a:gdLst/>
            <a:ahLst/>
            <a:cxnLst>
              <a:cxn ang="0">
                <a:pos x="0" y="506549863"/>
              </a:cxn>
              <a:cxn ang="0">
                <a:pos x="138609448" y="438506566"/>
              </a:cxn>
              <a:cxn ang="0">
                <a:pos x="468749298" y="299897338"/>
              </a:cxn>
              <a:cxn ang="0">
                <a:pos x="761087447" y="231854041"/>
              </a:cxn>
              <a:cxn ang="0">
                <a:pos x="1539816783" y="40322437"/>
              </a:cxn>
              <a:cxn ang="0">
                <a:pos x="2056448458" y="93244838"/>
              </a:cxn>
              <a:cxn ang="0">
                <a:pos x="2147483647" y="178930015"/>
              </a:cxn>
            </a:cxnLst>
            <a:rect l="0" t="0" r="0" b="0"/>
            <a:pathLst>
              <a:path w="885" h="201">
                <a:moveTo>
                  <a:pt x="0" y="201"/>
                </a:moveTo>
                <a:cubicBezTo>
                  <a:pt x="37" y="166"/>
                  <a:pt x="2" y="192"/>
                  <a:pt x="55" y="174"/>
                </a:cubicBezTo>
                <a:cubicBezTo>
                  <a:pt x="100" y="159"/>
                  <a:pt x="142" y="137"/>
                  <a:pt x="186" y="119"/>
                </a:cubicBezTo>
                <a:cubicBezTo>
                  <a:pt x="216" y="107"/>
                  <a:pt x="272" y="100"/>
                  <a:pt x="302" y="92"/>
                </a:cubicBezTo>
                <a:cubicBezTo>
                  <a:pt x="404" y="63"/>
                  <a:pt x="505" y="31"/>
                  <a:pt x="611" y="16"/>
                </a:cubicBezTo>
                <a:cubicBezTo>
                  <a:pt x="657" y="0"/>
                  <a:pt x="767" y="6"/>
                  <a:pt x="816" y="37"/>
                </a:cubicBezTo>
                <a:cubicBezTo>
                  <a:pt x="836" y="50"/>
                  <a:pt x="859" y="71"/>
                  <a:pt x="885" y="7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13"/>
          <p:cNvGrpSpPr/>
          <p:nvPr/>
        </p:nvGrpSpPr>
        <p:grpSpPr>
          <a:xfrm>
            <a:off x="5580063" y="2883033"/>
            <a:ext cx="1727200" cy="1655087"/>
            <a:chOff x="3606" y="3113"/>
            <a:chExt cx="1088" cy="1040"/>
          </a:xfrm>
        </p:grpSpPr>
        <p:pic>
          <p:nvPicPr>
            <p:cNvPr id="17" name="Picture 14" descr="2008102414415414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17699B"/>
                </a:clrFrom>
                <a:clrTo>
                  <a:srgbClr val="17699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06" y="3339"/>
              <a:ext cx="1088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Freeform 15"/>
            <p:cNvSpPr/>
            <p:nvPr/>
          </p:nvSpPr>
          <p:spPr>
            <a:xfrm>
              <a:off x="3606" y="3158"/>
              <a:ext cx="396" cy="78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130"/>
                </a:cxn>
                <a:cxn ang="0">
                  <a:pos x="46" y="233"/>
                </a:cxn>
                <a:cxn ang="0">
                  <a:pos x="94" y="398"/>
                </a:cxn>
                <a:cxn ang="0">
                  <a:pos x="149" y="480"/>
                </a:cxn>
                <a:cxn ang="0">
                  <a:pos x="217" y="562"/>
                </a:cxn>
                <a:cxn ang="0">
                  <a:pos x="320" y="699"/>
                </a:cxn>
                <a:cxn ang="0">
                  <a:pos x="334" y="727"/>
                </a:cxn>
                <a:cxn ang="0">
                  <a:pos x="355" y="747"/>
                </a:cxn>
                <a:cxn ang="0">
                  <a:pos x="368" y="768"/>
                </a:cxn>
                <a:cxn ang="0">
                  <a:pos x="396" y="782"/>
                </a:cxn>
              </a:cxnLst>
              <a:rect l="0" t="0" r="0" b="0"/>
              <a:pathLst>
                <a:path w="396" h="782">
                  <a:moveTo>
                    <a:pt x="19" y="0"/>
                  </a:moveTo>
                  <a:cubicBezTo>
                    <a:pt x="0" y="54"/>
                    <a:pt x="10" y="18"/>
                    <a:pt x="19" y="130"/>
                  </a:cubicBezTo>
                  <a:cubicBezTo>
                    <a:pt x="22" y="170"/>
                    <a:pt x="35" y="196"/>
                    <a:pt x="46" y="233"/>
                  </a:cubicBezTo>
                  <a:cubicBezTo>
                    <a:pt x="61" y="286"/>
                    <a:pt x="69" y="349"/>
                    <a:pt x="94" y="398"/>
                  </a:cubicBezTo>
                  <a:cubicBezTo>
                    <a:pt x="109" y="428"/>
                    <a:pt x="130" y="454"/>
                    <a:pt x="149" y="480"/>
                  </a:cubicBezTo>
                  <a:cubicBezTo>
                    <a:pt x="171" y="510"/>
                    <a:pt x="186" y="540"/>
                    <a:pt x="217" y="562"/>
                  </a:cubicBezTo>
                  <a:cubicBezTo>
                    <a:pt x="242" y="613"/>
                    <a:pt x="287" y="653"/>
                    <a:pt x="320" y="699"/>
                  </a:cubicBezTo>
                  <a:cubicBezTo>
                    <a:pt x="326" y="708"/>
                    <a:pt x="328" y="719"/>
                    <a:pt x="334" y="727"/>
                  </a:cubicBezTo>
                  <a:cubicBezTo>
                    <a:pt x="340" y="735"/>
                    <a:pt x="349" y="740"/>
                    <a:pt x="355" y="747"/>
                  </a:cubicBezTo>
                  <a:cubicBezTo>
                    <a:pt x="360" y="753"/>
                    <a:pt x="362" y="763"/>
                    <a:pt x="368" y="768"/>
                  </a:cubicBezTo>
                  <a:cubicBezTo>
                    <a:pt x="376" y="775"/>
                    <a:pt x="396" y="782"/>
                    <a:pt x="396" y="782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>
            <a:xfrm>
              <a:off x="4286" y="3113"/>
              <a:ext cx="288" cy="802"/>
            </a:xfrm>
            <a:custGeom>
              <a:avLst/>
              <a:gdLst/>
              <a:ahLst/>
              <a:cxnLst>
                <a:cxn ang="0">
                  <a:pos x="0" y="802"/>
                </a:cxn>
                <a:cxn ang="0">
                  <a:pos x="48" y="796"/>
                </a:cxn>
                <a:cxn ang="0">
                  <a:pos x="103" y="700"/>
                </a:cxn>
                <a:cxn ang="0">
                  <a:pos x="117" y="658"/>
                </a:cxn>
                <a:cxn ang="0">
                  <a:pos x="130" y="638"/>
                </a:cxn>
                <a:cxn ang="0">
                  <a:pos x="165" y="549"/>
                </a:cxn>
                <a:cxn ang="0">
                  <a:pos x="199" y="460"/>
                </a:cxn>
                <a:cxn ang="0">
                  <a:pos x="254" y="233"/>
                </a:cxn>
                <a:cxn ang="0">
                  <a:pos x="288" y="62"/>
                </a:cxn>
                <a:cxn ang="0">
                  <a:pos x="281" y="0"/>
                </a:cxn>
              </a:cxnLst>
              <a:rect l="0" t="0" r="0" b="0"/>
              <a:pathLst>
                <a:path w="288" h="802">
                  <a:moveTo>
                    <a:pt x="0" y="802"/>
                  </a:moveTo>
                  <a:cubicBezTo>
                    <a:pt x="16" y="800"/>
                    <a:pt x="33" y="800"/>
                    <a:pt x="48" y="796"/>
                  </a:cubicBezTo>
                  <a:cubicBezTo>
                    <a:pt x="84" y="786"/>
                    <a:pt x="83" y="728"/>
                    <a:pt x="103" y="700"/>
                  </a:cubicBezTo>
                  <a:cubicBezTo>
                    <a:pt x="108" y="686"/>
                    <a:pt x="109" y="670"/>
                    <a:pt x="117" y="658"/>
                  </a:cubicBezTo>
                  <a:cubicBezTo>
                    <a:pt x="121" y="651"/>
                    <a:pt x="127" y="645"/>
                    <a:pt x="130" y="638"/>
                  </a:cubicBezTo>
                  <a:cubicBezTo>
                    <a:pt x="144" y="607"/>
                    <a:pt x="145" y="577"/>
                    <a:pt x="165" y="549"/>
                  </a:cubicBezTo>
                  <a:cubicBezTo>
                    <a:pt x="175" y="518"/>
                    <a:pt x="180" y="487"/>
                    <a:pt x="199" y="460"/>
                  </a:cubicBezTo>
                  <a:cubicBezTo>
                    <a:pt x="218" y="385"/>
                    <a:pt x="219" y="303"/>
                    <a:pt x="254" y="233"/>
                  </a:cubicBezTo>
                  <a:cubicBezTo>
                    <a:pt x="264" y="175"/>
                    <a:pt x="273" y="119"/>
                    <a:pt x="288" y="62"/>
                  </a:cubicBezTo>
                  <a:cubicBezTo>
                    <a:pt x="286" y="41"/>
                    <a:pt x="281" y="0"/>
                    <a:pt x="281" y="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930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/>
          <p:nvPr/>
        </p:nvSpPr>
        <p:spPr>
          <a:xfrm>
            <a:off x="539750" y="910223"/>
            <a:ext cx="804739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断开开关，将电流表连接在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点，测出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点的电流并记录； </a:t>
            </a:r>
          </a:p>
        </p:txBody>
      </p:sp>
      <p:pic>
        <p:nvPicPr>
          <p:cNvPr id="9218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1922447"/>
            <a:ext cx="2736850" cy="20004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4" descr="2212239021895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9" y="3076234"/>
            <a:ext cx="1235075" cy="1214260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9220" name="Picture 5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5600" y="3294259"/>
            <a:ext cx="1028700" cy="733649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9221" name="Picture 6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25" y="2282110"/>
            <a:ext cx="1028700" cy="733649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9222" name="Picture 23" descr="46122387013443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725" y="1994062"/>
            <a:ext cx="1295400" cy="794123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9223" name="Freeform 15"/>
          <p:cNvSpPr/>
          <p:nvPr/>
        </p:nvSpPr>
        <p:spPr>
          <a:xfrm>
            <a:off x="8243888" y="2498545"/>
            <a:ext cx="336550" cy="1233358"/>
          </a:xfrm>
          <a:custGeom>
            <a:avLst/>
            <a:gdLst/>
            <a:ahLst/>
            <a:cxnLst>
              <a:cxn ang="0">
                <a:pos x="153728743" y="0"/>
              </a:cxn>
              <a:cxn ang="0">
                <a:pos x="292338140" y="224294820"/>
              </a:cxn>
              <a:cxn ang="0">
                <a:pos x="362902495" y="327620442"/>
              </a:cxn>
              <a:cxn ang="0">
                <a:pos x="466229764" y="587197452"/>
              </a:cxn>
              <a:cxn ang="0">
                <a:pos x="413305605" y="1192035206"/>
              </a:cxn>
              <a:cxn ang="0">
                <a:pos x="362902495" y="1313002717"/>
              </a:cxn>
              <a:cxn ang="0">
                <a:pos x="292338140" y="1416328339"/>
              </a:cxn>
              <a:cxn ang="0">
                <a:pos x="206652803" y="1572578041"/>
              </a:cxn>
              <a:cxn ang="0">
                <a:pos x="85685313" y="1867437539"/>
              </a:cxn>
              <a:cxn ang="0">
                <a:pos x="0" y="1953122860"/>
              </a:cxn>
            </a:cxnLst>
            <a:rect l="0" t="0" r="0" b="0"/>
            <a:pathLst>
              <a:path w="211" h="775">
                <a:moveTo>
                  <a:pt x="61" y="0"/>
                </a:moveTo>
                <a:cubicBezTo>
                  <a:pt x="72" y="34"/>
                  <a:pt x="97" y="59"/>
                  <a:pt x="116" y="89"/>
                </a:cubicBezTo>
                <a:cubicBezTo>
                  <a:pt x="125" y="103"/>
                  <a:pt x="144" y="130"/>
                  <a:pt x="144" y="130"/>
                </a:cubicBezTo>
                <a:cubicBezTo>
                  <a:pt x="154" y="167"/>
                  <a:pt x="163" y="202"/>
                  <a:pt x="185" y="233"/>
                </a:cubicBezTo>
                <a:cubicBezTo>
                  <a:pt x="204" y="310"/>
                  <a:pt x="212" y="405"/>
                  <a:pt x="164" y="473"/>
                </a:cubicBezTo>
                <a:cubicBezTo>
                  <a:pt x="158" y="492"/>
                  <a:pt x="155" y="503"/>
                  <a:pt x="144" y="521"/>
                </a:cubicBezTo>
                <a:cubicBezTo>
                  <a:pt x="135" y="535"/>
                  <a:pt x="116" y="562"/>
                  <a:pt x="116" y="562"/>
                </a:cubicBezTo>
                <a:cubicBezTo>
                  <a:pt x="109" y="584"/>
                  <a:pt x="82" y="624"/>
                  <a:pt x="82" y="624"/>
                </a:cubicBezTo>
                <a:cubicBezTo>
                  <a:pt x="74" y="685"/>
                  <a:pt x="67" y="691"/>
                  <a:pt x="34" y="741"/>
                </a:cubicBezTo>
                <a:cubicBezTo>
                  <a:pt x="25" y="754"/>
                  <a:pt x="0" y="775"/>
                  <a:pt x="0" y="77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17"/>
          <p:cNvSpPr/>
          <p:nvPr/>
        </p:nvSpPr>
        <p:spPr>
          <a:xfrm>
            <a:off x="6227764" y="2366457"/>
            <a:ext cx="1404937" cy="319877"/>
          </a:xfrm>
          <a:custGeom>
            <a:avLst/>
            <a:gdLst/>
            <a:ahLst/>
            <a:cxnLst>
              <a:cxn ang="0">
                <a:pos x="0" y="506549863"/>
              </a:cxn>
              <a:cxn ang="0">
                <a:pos x="138607762" y="438506566"/>
              </a:cxn>
              <a:cxn ang="0">
                <a:pos x="468748965" y="299897338"/>
              </a:cxn>
              <a:cxn ang="0">
                <a:pos x="761086905" y="231854041"/>
              </a:cxn>
              <a:cxn ang="0">
                <a:pos x="1539814099" y="40322437"/>
              </a:cxn>
              <a:cxn ang="0">
                <a:pos x="2056446995" y="93244838"/>
              </a:cxn>
              <a:cxn ang="0">
                <a:pos x="2147483647" y="178930015"/>
              </a:cxn>
            </a:cxnLst>
            <a:rect l="0" t="0" r="0" b="0"/>
            <a:pathLst>
              <a:path w="885" h="201">
                <a:moveTo>
                  <a:pt x="0" y="201"/>
                </a:moveTo>
                <a:cubicBezTo>
                  <a:pt x="37" y="166"/>
                  <a:pt x="2" y="192"/>
                  <a:pt x="55" y="174"/>
                </a:cubicBezTo>
                <a:cubicBezTo>
                  <a:pt x="100" y="159"/>
                  <a:pt x="142" y="137"/>
                  <a:pt x="186" y="119"/>
                </a:cubicBezTo>
                <a:cubicBezTo>
                  <a:pt x="216" y="107"/>
                  <a:pt x="272" y="100"/>
                  <a:pt x="302" y="92"/>
                </a:cubicBezTo>
                <a:cubicBezTo>
                  <a:pt x="404" y="63"/>
                  <a:pt x="505" y="31"/>
                  <a:pt x="611" y="16"/>
                </a:cubicBezTo>
                <a:cubicBezTo>
                  <a:pt x="657" y="0"/>
                  <a:pt x="767" y="6"/>
                  <a:pt x="816" y="37"/>
                </a:cubicBezTo>
                <a:cubicBezTo>
                  <a:pt x="836" y="50"/>
                  <a:pt x="859" y="71"/>
                  <a:pt x="885" y="7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5" name="Freeform 18"/>
          <p:cNvSpPr/>
          <p:nvPr/>
        </p:nvSpPr>
        <p:spPr>
          <a:xfrm>
            <a:off x="6156325" y="3693709"/>
            <a:ext cx="1524000" cy="160734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0" t="0" r="0" b="0"/>
            <a:pathLst>
              <a:path w="960" h="100">
                <a:moveTo>
                  <a:pt x="960" y="0"/>
                </a:moveTo>
                <a:cubicBezTo>
                  <a:pt x="672" y="101"/>
                  <a:pt x="316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25"/>
          <p:cNvGrpSpPr/>
          <p:nvPr/>
        </p:nvGrpSpPr>
        <p:grpSpPr>
          <a:xfrm>
            <a:off x="3419476" y="2571750"/>
            <a:ext cx="2251075" cy="1295424"/>
            <a:chOff x="2154" y="2160"/>
            <a:chExt cx="1418" cy="814"/>
          </a:xfrm>
        </p:grpSpPr>
        <p:pic>
          <p:nvPicPr>
            <p:cNvPr id="9227" name="Picture 20" descr="2008102414415414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17699B"/>
                </a:clrFrom>
                <a:clrTo>
                  <a:srgbClr val="17699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4" y="2160"/>
              <a:ext cx="1088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Freeform 23"/>
            <p:cNvSpPr/>
            <p:nvPr/>
          </p:nvSpPr>
          <p:spPr>
            <a:xfrm>
              <a:off x="2873" y="2743"/>
              <a:ext cx="699" cy="179"/>
            </a:xfrm>
            <a:custGeom>
              <a:avLst/>
              <a:gdLst/>
              <a:ahLst/>
              <a:cxnLst>
                <a:cxn ang="0">
                  <a:pos x="699" y="179"/>
                </a:cxn>
                <a:cxn ang="0">
                  <a:pos x="555" y="137"/>
                </a:cxn>
                <a:cxn ang="0">
                  <a:pos x="384" y="103"/>
                </a:cxn>
                <a:cxn ang="0">
                  <a:pos x="178" y="55"/>
                </a:cxn>
                <a:cxn ang="0">
                  <a:pos x="41" y="14"/>
                </a:cxn>
                <a:cxn ang="0">
                  <a:pos x="0" y="0"/>
                </a:cxn>
              </a:cxnLst>
              <a:rect l="0" t="0" r="0" b="0"/>
              <a:pathLst>
                <a:path w="699" h="179">
                  <a:moveTo>
                    <a:pt x="699" y="179"/>
                  </a:moveTo>
                  <a:cubicBezTo>
                    <a:pt x="661" y="141"/>
                    <a:pt x="605" y="149"/>
                    <a:pt x="555" y="137"/>
                  </a:cubicBezTo>
                  <a:cubicBezTo>
                    <a:pt x="499" y="124"/>
                    <a:pt x="441" y="115"/>
                    <a:pt x="384" y="103"/>
                  </a:cubicBezTo>
                  <a:cubicBezTo>
                    <a:pt x="314" y="89"/>
                    <a:pt x="249" y="66"/>
                    <a:pt x="178" y="55"/>
                  </a:cubicBezTo>
                  <a:cubicBezTo>
                    <a:pt x="128" y="47"/>
                    <a:pt x="89" y="26"/>
                    <a:pt x="41" y="14"/>
                  </a:cubicBezTo>
                  <a:cubicBezTo>
                    <a:pt x="1" y="4"/>
                    <a:pt x="14" y="17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96" name="Freeform 24"/>
          <p:cNvSpPr/>
          <p:nvPr/>
        </p:nvSpPr>
        <p:spPr>
          <a:xfrm>
            <a:off x="3527425" y="2461942"/>
            <a:ext cx="2198688" cy="1069441"/>
          </a:xfrm>
          <a:custGeom>
            <a:avLst/>
            <a:gdLst/>
            <a:ahLst/>
            <a:cxnLst>
              <a:cxn ang="0">
                <a:pos x="793850112" y="1693545178"/>
              </a:cxn>
              <a:cxn ang="0">
                <a:pos x="153730355" y="1315521481"/>
              </a:cxn>
              <a:cxn ang="0">
                <a:pos x="0" y="917336939"/>
              </a:cxn>
              <a:cxn ang="0">
                <a:pos x="153730355" y="241935011"/>
              </a:cxn>
              <a:cxn ang="0">
                <a:pos x="224294771" y="138607799"/>
              </a:cxn>
              <a:cxn ang="0">
                <a:pos x="448587955" y="35282187"/>
              </a:cxn>
              <a:cxn ang="0">
                <a:pos x="551915142" y="0"/>
              </a:cxn>
              <a:cxn ang="0">
                <a:pos x="1398687734" y="52924081"/>
              </a:cxn>
              <a:cxn ang="0">
                <a:pos x="1658263002" y="105846574"/>
              </a:cxn>
              <a:cxn ang="0">
                <a:pos x="1917840254" y="156249680"/>
              </a:cxn>
              <a:cxn ang="0">
                <a:pos x="2147483647" y="209173786"/>
              </a:cxn>
              <a:cxn ang="0">
                <a:pos x="2147483647" y="259575305"/>
              </a:cxn>
              <a:cxn ang="0">
                <a:pos x="2147483647" y="380544348"/>
              </a:cxn>
            </a:cxnLst>
            <a:rect l="0" t="0" r="0" b="0"/>
            <a:pathLst>
              <a:path w="1385" h="672">
                <a:moveTo>
                  <a:pt x="315" y="672"/>
                </a:moveTo>
                <a:cubicBezTo>
                  <a:pt x="206" y="656"/>
                  <a:pt x="144" y="581"/>
                  <a:pt x="61" y="522"/>
                </a:cubicBezTo>
                <a:cubicBezTo>
                  <a:pt x="30" y="471"/>
                  <a:pt x="19" y="419"/>
                  <a:pt x="0" y="364"/>
                </a:cubicBezTo>
                <a:cubicBezTo>
                  <a:pt x="5" y="267"/>
                  <a:pt x="7" y="178"/>
                  <a:pt x="61" y="96"/>
                </a:cubicBezTo>
                <a:cubicBezTo>
                  <a:pt x="70" y="82"/>
                  <a:pt x="75" y="64"/>
                  <a:pt x="89" y="55"/>
                </a:cubicBezTo>
                <a:cubicBezTo>
                  <a:pt x="118" y="36"/>
                  <a:pt x="145" y="25"/>
                  <a:pt x="178" y="14"/>
                </a:cubicBezTo>
                <a:cubicBezTo>
                  <a:pt x="192" y="9"/>
                  <a:pt x="219" y="0"/>
                  <a:pt x="219" y="0"/>
                </a:cubicBezTo>
                <a:cubicBezTo>
                  <a:pt x="417" y="5"/>
                  <a:pt x="420" y="6"/>
                  <a:pt x="555" y="21"/>
                </a:cubicBezTo>
                <a:cubicBezTo>
                  <a:pt x="592" y="30"/>
                  <a:pt x="619" y="37"/>
                  <a:pt x="658" y="42"/>
                </a:cubicBezTo>
                <a:cubicBezTo>
                  <a:pt x="692" y="52"/>
                  <a:pt x="761" y="62"/>
                  <a:pt x="761" y="62"/>
                </a:cubicBezTo>
                <a:cubicBezTo>
                  <a:pt x="871" y="100"/>
                  <a:pt x="788" y="76"/>
                  <a:pt x="1021" y="83"/>
                </a:cubicBezTo>
                <a:cubicBezTo>
                  <a:pt x="1118" y="115"/>
                  <a:pt x="1224" y="77"/>
                  <a:pt x="1323" y="103"/>
                </a:cubicBezTo>
                <a:cubicBezTo>
                  <a:pt x="1345" y="118"/>
                  <a:pt x="1366" y="133"/>
                  <a:pt x="1385" y="15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70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4"/>
          <p:cNvSpPr/>
          <p:nvPr/>
        </p:nvSpPr>
        <p:spPr>
          <a:xfrm>
            <a:off x="539750" y="661323"/>
            <a:ext cx="807304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断开开关，将电流表连接在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点，测出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点的电流并记录； </a:t>
            </a:r>
          </a:p>
        </p:txBody>
      </p:sp>
      <p:pic>
        <p:nvPicPr>
          <p:cNvPr id="10242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1673547"/>
            <a:ext cx="2736850" cy="20004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4" descr="2212239021895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9" y="3621457"/>
            <a:ext cx="1235075" cy="1214261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0244" name="Picture 5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839484"/>
            <a:ext cx="1028700" cy="733648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0245" name="Picture 6" descr="2012239021895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5" y="2827335"/>
            <a:ext cx="1028700" cy="733648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10246" name="Picture 23" descr="46122387013443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25" y="2539285"/>
            <a:ext cx="1295400" cy="794124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10247" name="Freeform 13"/>
          <p:cNvSpPr/>
          <p:nvPr/>
        </p:nvSpPr>
        <p:spPr>
          <a:xfrm>
            <a:off x="7164388" y="3043769"/>
            <a:ext cx="336550" cy="1233357"/>
          </a:xfrm>
          <a:custGeom>
            <a:avLst/>
            <a:gdLst/>
            <a:ahLst/>
            <a:cxnLst>
              <a:cxn ang="0">
                <a:pos x="153728743" y="0"/>
              </a:cxn>
              <a:cxn ang="0">
                <a:pos x="292338140" y="224293050"/>
              </a:cxn>
              <a:cxn ang="0">
                <a:pos x="362902495" y="327620175"/>
              </a:cxn>
              <a:cxn ang="0">
                <a:pos x="466229764" y="587195387"/>
              </a:cxn>
              <a:cxn ang="0">
                <a:pos x="413305605" y="1192032649"/>
              </a:cxn>
              <a:cxn ang="0">
                <a:pos x="362902495" y="1313000062"/>
              </a:cxn>
              <a:cxn ang="0">
                <a:pos x="292338140" y="1416327188"/>
              </a:cxn>
              <a:cxn ang="0">
                <a:pos x="206652803" y="1572576762"/>
              </a:cxn>
              <a:cxn ang="0">
                <a:pos x="85685313" y="1867434434"/>
              </a:cxn>
              <a:cxn ang="0">
                <a:pos x="0" y="1953119685"/>
              </a:cxn>
            </a:cxnLst>
            <a:rect l="0" t="0" r="0" b="0"/>
            <a:pathLst>
              <a:path w="211" h="775">
                <a:moveTo>
                  <a:pt x="61" y="0"/>
                </a:moveTo>
                <a:cubicBezTo>
                  <a:pt x="72" y="34"/>
                  <a:pt x="97" y="59"/>
                  <a:pt x="116" y="89"/>
                </a:cubicBezTo>
                <a:cubicBezTo>
                  <a:pt x="125" y="103"/>
                  <a:pt x="144" y="130"/>
                  <a:pt x="144" y="130"/>
                </a:cubicBezTo>
                <a:cubicBezTo>
                  <a:pt x="154" y="167"/>
                  <a:pt x="163" y="202"/>
                  <a:pt x="185" y="233"/>
                </a:cubicBezTo>
                <a:cubicBezTo>
                  <a:pt x="204" y="310"/>
                  <a:pt x="212" y="405"/>
                  <a:pt x="164" y="473"/>
                </a:cubicBezTo>
                <a:cubicBezTo>
                  <a:pt x="158" y="492"/>
                  <a:pt x="155" y="503"/>
                  <a:pt x="144" y="521"/>
                </a:cubicBezTo>
                <a:cubicBezTo>
                  <a:pt x="135" y="535"/>
                  <a:pt x="116" y="562"/>
                  <a:pt x="116" y="562"/>
                </a:cubicBezTo>
                <a:cubicBezTo>
                  <a:pt x="109" y="584"/>
                  <a:pt x="82" y="624"/>
                  <a:pt x="82" y="624"/>
                </a:cubicBezTo>
                <a:cubicBezTo>
                  <a:pt x="74" y="685"/>
                  <a:pt x="67" y="691"/>
                  <a:pt x="34" y="741"/>
                </a:cubicBezTo>
                <a:cubicBezTo>
                  <a:pt x="25" y="754"/>
                  <a:pt x="0" y="775"/>
                  <a:pt x="0" y="775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Freeform 14"/>
          <p:cNvSpPr/>
          <p:nvPr/>
        </p:nvSpPr>
        <p:spPr>
          <a:xfrm>
            <a:off x="4068764" y="3261794"/>
            <a:ext cx="611187" cy="1016924"/>
          </a:xfrm>
          <a:custGeom>
            <a:avLst/>
            <a:gdLst/>
            <a:ahLst/>
            <a:cxnLst>
              <a:cxn ang="0">
                <a:pos x="814008949" y="1610381213"/>
              </a:cxn>
              <a:cxn ang="0">
                <a:pos x="451106861" y="1368446186"/>
              </a:cxn>
              <a:cxn ang="0">
                <a:pos x="312499119" y="1265118975"/>
              </a:cxn>
              <a:cxn ang="0">
                <a:pos x="262096052" y="1229836783"/>
              </a:cxn>
              <a:cxn ang="0">
                <a:pos x="105846492" y="1058466139"/>
              </a:cxn>
              <a:cxn ang="0">
                <a:pos x="37801519" y="831651853"/>
              </a:cxn>
              <a:cxn ang="0">
                <a:pos x="141128639" y="297378570"/>
              </a:cxn>
              <a:cxn ang="0">
                <a:pos x="486389009" y="123488513"/>
              </a:cxn>
              <a:cxn ang="0">
                <a:pos x="849291295" y="37803154"/>
              </a:cxn>
              <a:cxn ang="0">
                <a:pos x="970258658" y="2520951"/>
              </a:cxn>
            </a:cxnLst>
            <a:rect l="0" t="0" r="0" b="0"/>
            <a:pathLst>
              <a:path w="385" h="639">
                <a:moveTo>
                  <a:pt x="323" y="639"/>
                </a:moveTo>
                <a:cubicBezTo>
                  <a:pt x="298" y="599"/>
                  <a:pt x="220" y="573"/>
                  <a:pt x="179" y="543"/>
                </a:cubicBezTo>
                <a:cubicBezTo>
                  <a:pt x="161" y="529"/>
                  <a:pt x="142" y="516"/>
                  <a:pt x="124" y="502"/>
                </a:cubicBezTo>
                <a:cubicBezTo>
                  <a:pt x="117" y="497"/>
                  <a:pt x="104" y="488"/>
                  <a:pt x="104" y="488"/>
                </a:cubicBezTo>
                <a:cubicBezTo>
                  <a:pt x="86" y="463"/>
                  <a:pt x="42" y="420"/>
                  <a:pt x="42" y="420"/>
                </a:cubicBezTo>
                <a:cubicBezTo>
                  <a:pt x="32" y="390"/>
                  <a:pt x="25" y="360"/>
                  <a:pt x="15" y="330"/>
                </a:cubicBezTo>
                <a:cubicBezTo>
                  <a:pt x="18" y="257"/>
                  <a:pt x="0" y="172"/>
                  <a:pt x="56" y="118"/>
                </a:cubicBezTo>
                <a:cubicBezTo>
                  <a:pt x="71" y="72"/>
                  <a:pt x="149" y="55"/>
                  <a:pt x="193" y="49"/>
                </a:cubicBezTo>
                <a:cubicBezTo>
                  <a:pt x="240" y="33"/>
                  <a:pt x="288" y="22"/>
                  <a:pt x="337" y="15"/>
                </a:cubicBezTo>
                <a:cubicBezTo>
                  <a:pt x="380" y="0"/>
                  <a:pt x="364" y="1"/>
                  <a:pt x="385" y="1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Freeform 16"/>
          <p:cNvSpPr/>
          <p:nvPr/>
        </p:nvSpPr>
        <p:spPr>
          <a:xfrm>
            <a:off x="5076825" y="4238931"/>
            <a:ext cx="1524000" cy="16073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0" t="0" r="0" b="0"/>
            <a:pathLst>
              <a:path w="960" h="100">
                <a:moveTo>
                  <a:pt x="960" y="0"/>
                </a:moveTo>
                <a:cubicBezTo>
                  <a:pt x="672" y="101"/>
                  <a:pt x="316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14" name="Picture 18" descr="20081024144154140"/>
          <p:cNvPicPr>
            <a:picLocks noChangeAspect="1"/>
          </p:cNvPicPr>
          <p:nvPr/>
        </p:nvPicPr>
        <p:blipFill>
          <a:blip r:embed="rId6">
            <a:clrChange>
              <a:clrFrom>
                <a:srgbClr val="17699B"/>
              </a:clrFrom>
              <a:clrTo>
                <a:srgbClr val="17699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1383907"/>
            <a:ext cx="1727200" cy="12954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8" name="Freeform 22"/>
          <p:cNvSpPr/>
          <p:nvPr/>
        </p:nvSpPr>
        <p:spPr>
          <a:xfrm>
            <a:off x="5105401" y="2308528"/>
            <a:ext cx="1089025" cy="927803"/>
          </a:xfrm>
          <a:custGeom>
            <a:avLst/>
            <a:gdLst/>
            <a:ahLst/>
            <a:cxnLst>
              <a:cxn ang="0">
                <a:pos x="0" y="1469249288"/>
              </a:cxn>
              <a:cxn ang="0">
                <a:pos x="173891563" y="1381044697"/>
              </a:cxn>
              <a:cxn ang="0">
                <a:pos x="345262176" y="1260075726"/>
              </a:cxn>
              <a:cxn ang="0">
                <a:pos x="551913427" y="1156750213"/>
              </a:cxn>
              <a:cxn ang="0">
                <a:pos x="761087115" y="1035782829"/>
              </a:cxn>
              <a:cxn ang="0">
                <a:pos x="914815996" y="932457315"/>
              </a:cxn>
              <a:cxn ang="0">
                <a:pos x="1156750910" y="776207579"/>
              </a:cxn>
              <a:cxn ang="0">
                <a:pos x="1262597435" y="708162632"/>
              </a:cxn>
              <a:cxn ang="0">
                <a:pos x="1313002130" y="672880478"/>
              </a:cxn>
              <a:cxn ang="0">
                <a:pos x="1486892055" y="483869734"/>
              </a:cxn>
              <a:cxn ang="0">
                <a:pos x="1625501393" y="241934867"/>
              </a:cxn>
              <a:cxn ang="0">
                <a:pos x="1693545191" y="85685255"/>
              </a:cxn>
              <a:cxn ang="0">
                <a:pos x="1728827366" y="0"/>
              </a:cxn>
            </a:cxnLst>
            <a:rect l="0" t="0" r="0" b="0"/>
            <a:pathLst>
              <a:path w="686" h="583">
                <a:moveTo>
                  <a:pt x="0" y="583"/>
                </a:moveTo>
                <a:cubicBezTo>
                  <a:pt x="39" y="553"/>
                  <a:pt x="16" y="566"/>
                  <a:pt x="69" y="548"/>
                </a:cubicBezTo>
                <a:cubicBezTo>
                  <a:pt x="86" y="542"/>
                  <a:pt x="120" y="512"/>
                  <a:pt x="137" y="500"/>
                </a:cubicBezTo>
                <a:cubicBezTo>
                  <a:pt x="165" y="480"/>
                  <a:pt x="186" y="470"/>
                  <a:pt x="219" y="459"/>
                </a:cubicBezTo>
                <a:cubicBezTo>
                  <a:pt x="250" y="448"/>
                  <a:pt x="270" y="422"/>
                  <a:pt x="302" y="411"/>
                </a:cubicBezTo>
                <a:cubicBezTo>
                  <a:pt x="322" y="391"/>
                  <a:pt x="337" y="379"/>
                  <a:pt x="363" y="370"/>
                </a:cubicBezTo>
                <a:cubicBezTo>
                  <a:pt x="385" y="339"/>
                  <a:pt x="426" y="326"/>
                  <a:pt x="459" y="308"/>
                </a:cubicBezTo>
                <a:cubicBezTo>
                  <a:pt x="474" y="300"/>
                  <a:pt x="487" y="290"/>
                  <a:pt x="501" y="281"/>
                </a:cubicBezTo>
                <a:cubicBezTo>
                  <a:pt x="508" y="277"/>
                  <a:pt x="521" y="267"/>
                  <a:pt x="521" y="267"/>
                </a:cubicBezTo>
                <a:cubicBezTo>
                  <a:pt x="540" y="240"/>
                  <a:pt x="566" y="215"/>
                  <a:pt x="590" y="192"/>
                </a:cubicBezTo>
                <a:cubicBezTo>
                  <a:pt x="605" y="159"/>
                  <a:pt x="624" y="125"/>
                  <a:pt x="645" y="96"/>
                </a:cubicBezTo>
                <a:cubicBezTo>
                  <a:pt x="652" y="72"/>
                  <a:pt x="658" y="55"/>
                  <a:pt x="672" y="34"/>
                </a:cubicBezTo>
                <a:cubicBezTo>
                  <a:pt x="680" y="4"/>
                  <a:pt x="672" y="14"/>
                  <a:pt x="686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9" name="Freeform 23"/>
          <p:cNvSpPr/>
          <p:nvPr/>
        </p:nvSpPr>
        <p:spPr>
          <a:xfrm>
            <a:off x="5649913" y="2079362"/>
            <a:ext cx="1047750" cy="993052"/>
          </a:xfrm>
          <a:custGeom>
            <a:avLst/>
            <a:gdLst/>
            <a:ahLst/>
            <a:cxnLst>
              <a:cxn ang="0">
                <a:pos x="0" y="398184631"/>
              </a:cxn>
              <a:cxn ang="0">
                <a:pos x="189012492" y="120967502"/>
              </a:cxn>
              <a:cxn ang="0">
                <a:pos x="224293129" y="68043423"/>
              </a:cxn>
              <a:cxn ang="0">
                <a:pos x="483870019" y="0"/>
              </a:cxn>
              <a:cxn ang="0">
                <a:pos x="1277718349" y="17640299"/>
              </a:cxn>
              <a:cxn ang="0">
                <a:pos x="1433969566" y="138607795"/>
              </a:cxn>
              <a:cxn ang="0">
                <a:pos x="1486892034" y="241935005"/>
              </a:cxn>
              <a:cxn ang="0">
                <a:pos x="1519654847" y="430945955"/>
              </a:cxn>
              <a:cxn ang="0">
                <a:pos x="1537295141" y="483870009"/>
              </a:cxn>
              <a:cxn ang="0">
                <a:pos x="1502012966" y="1348284257"/>
              </a:cxn>
              <a:cxn ang="0">
                <a:pos x="1469251741" y="1572577282"/>
              </a:cxn>
            </a:cxnLst>
            <a:rect l="0" t="0" r="0" b="0"/>
            <a:pathLst>
              <a:path w="660" h="624">
                <a:moveTo>
                  <a:pt x="0" y="158"/>
                </a:moveTo>
                <a:cubicBezTo>
                  <a:pt x="26" y="121"/>
                  <a:pt x="47" y="81"/>
                  <a:pt x="75" y="48"/>
                </a:cubicBezTo>
                <a:cubicBezTo>
                  <a:pt x="80" y="42"/>
                  <a:pt x="82" y="31"/>
                  <a:pt x="89" y="27"/>
                </a:cubicBezTo>
                <a:cubicBezTo>
                  <a:pt x="118" y="9"/>
                  <a:pt x="160" y="11"/>
                  <a:pt x="192" y="0"/>
                </a:cubicBezTo>
                <a:cubicBezTo>
                  <a:pt x="297" y="2"/>
                  <a:pt x="402" y="3"/>
                  <a:pt x="507" y="7"/>
                </a:cubicBezTo>
                <a:cubicBezTo>
                  <a:pt x="533" y="8"/>
                  <a:pt x="569" y="55"/>
                  <a:pt x="569" y="55"/>
                </a:cubicBezTo>
                <a:cubicBezTo>
                  <a:pt x="574" y="69"/>
                  <a:pt x="586" y="81"/>
                  <a:pt x="590" y="96"/>
                </a:cubicBezTo>
                <a:cubicBezTo>
                  <a:pt x="597" y="120"/>
                  <a:pt x="595" y="147"/>
                  <a:pt x="603" y="171"/>
                </a:cubicBezTo>
                <a:cubicBezTo>
                  <a:pt x="605" y="178"/>
                  <a:pt x="608" y="185"/>
                  <a:pt x="610" y="192"/>
                </a:cubicBezTo>
                <a:cubicBezTo>
                  <a:pt x="619" y="301"/>
                  <a:pt x="660" y="439"/>
                  <a:pt x="596" y="535"/>
                </a:cubicBezTo>
                <a:cubicBezTo>
                  <a:pt x="589" y="564"/>
                  <a:pt x="583" y="594"/>
                  <a:pt x="583" y="624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 animBg="1"/>
      <p:bldP spid="297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Text Box 7"/>
          <p:cNvSpPr txBox="1"/>
          <p:nvPr/>
        </p:nvSpPr>
        <p:spPr>
          <a:xfrm>
            <a:off x="2879409" y="1445654"/>
            <a:ext cx="1831975" cy="642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6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</a:rPr>
              <a:t>=I</a:t>
            </a:r>
            <a:r>
              <a:rPr lang="en-US" altLang="zh-CN" sz="36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</a:rPr>
              <a:t>=I</a:t>
            </a:r>
            <a:r>
              <a:rPr lang="en-US" altLang="zh-CN" sz="36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1752" name="Rectangle 8"/>
          <p:cNvSpPr/>
          <p:nvPr/>
        </p:nvSpPr>
        <p:spPr>
          <a:xfrm>
            <a:off x="887730" y="931941"/>
            <a:ext cx="5994400" cy="58087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串联电路中各处的电流都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相等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。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566" y="239988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归纳小结</a:t>
              </a:r>
            </a:p>
          </p:txBody>
        </p:sp>
      </p:grpSp>
      <p:sp>
        <p:nvSpPr>
          <p:cNvPr id="12289" name="Rectangle 4"/>
          <p:cNvSpPr/>
          <p:nvPr/>
        </p:nvSpPr>
        <p:spPr>
          <a:xfrm>
            <a:off x="719773" y="2056287"/>
            <a:ext cx="7993062" cy="30536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注意事项：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）接线时开关必须处于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的状态；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）不要出现短路现象；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）电流表要跟被测电路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）电流表的接线要正确，不得出现反接；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）电流表的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要选准；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）要进行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）读数时要认清量程和分度值。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230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8800" y="690044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实验探究</a:t>
              </a:r>
            </a:p>
          </p:txBody>
        </p:sp>
      </p:grpSp>
      <p:sp>
        <p:nvSpPr>
          <p:cNvPr id="9217" name="Rectangle 4"/>
          <p:cNvSpPr/>
          <p:nvPr/>
        </p:nvSpPr>
        <p:spPr>
          <a:xfrm>
            <a:off x="351156" y="1226674"/>
            <a:ext cx="824039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分别将一节、两节、三节干电池接到小灯泡两端，观察小灯泡的发光情况。</a:t>
            </a:r>
          </a:p>
        </p:txBody>
      </p:sp>
      <p:pic>
        <p:nvPicPr>
          <p:cNvPr id="21" name="图片 20" descr="u=3865354025,1574218572&amp;fm=15&amp;gp=0"/>
          <p:cNvPicPr>
            <a:picLocks noChangeAspect="1"/>
          </p:cNvPicPr>
          <p:nvPr/>
        </p:nvPicPr>
        <p:blipFill>
          <a:blip r:embed="rId2">
            <a:lum bright="6000" contrast="24000"/>
          </a:blip>
          <a:srcRect t="7470" b="15844"/>
          <a:stretch>
            <a:fillRect/>
          </a:stretch>
        </p:blipFill>
        <p:spPr>
          <a:xfrm>
            <a:off x="421006" y="2426612"/>
            <a:ext cx="2828925" cy="2175166"/>
          </a:xfrm>
          <a:prstGeom prst="rect">
            <a:avLst/>
          </a:prstGeom>
        </p:spPr>
      </p:pic>
      <p:pic>
        <p:nvPicPr>
          <p:cNvPr id="23" name="图片 22" descr="u=4244135183,310255000&amp;fm=26&amp;gp=0"/>
          <p:cNvPicPr>
            <a:picLocks noChangeAspect="1"/>
          </p:cNvPicPr>
          <p:nvPr/>
        </p:nvPicPr>
        <p:blipFill>
          <a:blip r:embed="rId3">
            <a:lum bright="6000" contrast="12000"/>
          </a:blip>
          <a:srcRect l="30193" t="29919" r="23269" b="37118"/>
          <a:stretch>
            <a:fillRect/>
          </a:stretch>
        </p:blipFill>
        <p:spPr>
          <a:xfrm>
            <a:off x="3736975" y="2058674"/>
            <a:ext cx="1835150" cy="1303062"/>
          </a:xfrm>
          <a:prstGeom prst="rect">
            <a:avLst/>
          </a:prstGeom>
        </p:spPr>
      </p:pic>
      <p:pic>
        <p:nvPicPr>
          <p:cNvPr id="30" name="图片 29" descr="u=2297382844,3246761061&amp;fm=15&amp;gp=0"/>
          <p:cNvPicPr>
            <a:picLocks noChangeAspect="1"/>
          </p:cNvPicPr>
          <p:nvPr/>
        </p:nvPicPr>
        <p:blipFill>
          <a:blip r:embed="rId4">
            <a:lum bright="6000" contrast="12000"/>
          </a:blip>
          <a:srcRect l="17210" t="50000" r="54710" b="16973"/>
          <a:stretch>
            <a:fillRect/>
          </a:stretch>
        </p:blipFill>
        <p:spPr>
          <a:xfrm>
            <a:off x="3737611" y="3608726"/>
            <a:ext cx="1834515" cy="1576788"/>
          </a:xfrm>
          <a:prstGeom prst="rect">
            <a:avLst/>
          </a:prstGeom>
        </p:spPr>
      </p:pic>
      <p:pic>
        <p:nvPicPr>
          <p:cNvPr id="32" name="图片 31" descr="1"/>
          <p:cNvPicPr>
            <a:picLocks noChangeAspect="1"/>
          </p:cNvPicPr>
          <p:nvPr/>
        </p:nvPicPr>
        <p:blipFill>
          <a:blip r:embed="rId5">
            <a:lum bright="6000" contrast="36000"/>
          </a:blip>
          <a:stretch>
            <a:fillRect/>
          </a:stretch>
        </p:blipFill>
        <p:spPr>
          <a:xfrm>
            <a:off x="5982336" y="2173257"/>
            <a:ext cx="2958465" cy="2913589"/>
          </a:xfrm>
          <a:prstGeom prst="rect">
            <a:avLst/>
          </a:prstGeom>
        </p:spPr>
      </p:pic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453322" y="64767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二、</a:t>
            </a:r>
            <a:r>
              <a:rPr lang="zh-CN" altLang="en-US" smtClean="0">
                <a:sym typeface="宋体" panose="02010600030101010101" pitchFamily="2" charset="-122"/>
              </a:rPr>
              <a:t>电流的强弱</a:t>
            </a:r>
          </a:p>
        </p:txBody>
      </p:sp>
    </p:spTree>
    <p:extLst>
      <p:ext uri="{BB962C8B-B14F-4D97-AF65-F5344CB8AC3E}">
        <p14:creationId xmlns:p14="http://schemas.microsoft.com/office/powerpoint/2010/main" val="231589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242,&quot;width&quot;:617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967</Words>
  <Application>Microsoft Office PowerPoint</Application>
  <PresentationFormat>全屏显示(16:9)</PresentationFormat>
  <Paragraphs>70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2020-08-28T01:09:24Z</dcterms:created>
  <dcterms:modified xsi:type="dcterms:W3CDTF">2020-08-28T01:35:48Z</dcterms:modified>
</cp:coreProperties>
</file>